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Kumbh Sans"/>
      <p:regular r:id="rId32"/>
      <p:bold r:id="rId33"/>
    </p:embeddedFont>
    <p:embeddedFont>
      <p:font typeface="Kumbh Sans ExtraBold"/>
      <p:bold r:id="rId34"/>
    </p:embeddedFont>
    <p:embeddedFont>
      <p:font typeface="Bebas Neue"/>
      <p:regular r:id="rId35"/>
    </p:embeddedFont>
    <p:embeddedFont>
      <p:font typeface="Kumbh Sans Black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1A2DF96-CA86-402D-A52E-FA0105DF7A46}">
  <a:tblStyle styleId="{01A2DF96-CA86-402D-A52E-FA0105DF7A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KumbhSans-bold.fntdata"/><Relationship Id="rId10" Type="http://schemas.openxmlformats.org/officeDocument/2006/relationships/slide" Target="slides/slide5.xml"/><Relationship Id="rId32" Type="http://schemas.openxmlformats.org/officeDocument/2006/relationships/font" Target="fonts/KumbhSans-regular.fntdata"/><Relationship Id="rId13" Type="http://schemas.openxmlformats.org/officeDocument/2006/relationships/slide" Target="slides/slide8.xml"/><Relationship Id="rId35" Type="http://schemas.openxmlformats.org/officeDocument/2006/relationships/font" Target="fonts/BebasNeue-regular.fntdata"/><Relationship Id="rId12" Type="http://schemas.openxmlformats.org/officeDocument/2006/relationships/slide" Target="slides/slide7.xml"/><Relationship Id="rId34" Type="http://schemas.openxmlformats.org/officeDocument/2006/relationships/font" Target="fonts/KumbhSansExtraBol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KumbhSansBlack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136f7cd0b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136f7cd0b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7" name="Shape 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" name="Google Shape;2758;g2d66a21b65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9" name="Google Shape;2759;g2d66a21b65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1" name="Shape 2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2" name="Google Shape;2872;g2d66a21b65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3" name="Google Shape;2873;g2d66a21b65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g31ce3cb043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3" name="Google Shape;2883;g31ce3cb043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2" name="Google Shape;2902;g2d66a21b65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3" name="Google Shape;2903;g2d66a21b65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g31ce3cb043b_0_1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7" name="Google Shape;2917;g31ce3cb043b_0_1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0" name="Shape 2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1" name="Google Shape;2931;g31ce3cb043b_0_2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2" name="Google Shape;2932;g31ce3cb043b_0_2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g2d66a21b65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1" name="Google Shape;2951;g2d66a21b65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2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" name="Google Shape;2983;g2d66a21b655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4" name="Google Shape;2984;g2d66a21b655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g2d66a21b65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3" name="Google Shape;3183;g2d66a21b65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5" name="Shape 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6" name="Google Shape;3406;g2d66a21b655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7" name="Google Shape;3407;g2d66a21b655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5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Google Shape;1936;g136f7cd0b99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7" name="Google Shape;1937;g136f7cd0b99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7" name="Shape 3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" name="Google Shape;3758;g2d66a21b65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9" name="Google Shape;3759;g2d66a21b65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5" name="Shape 3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6" name="Google Shape;3796;g31d65135a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7" name="Google Shape;3797;g31d65135a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3" name="Shape 3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4" name="Google Shape;3804;g2d66a21b65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5" name="Google Shape;3805;g2d66a21b65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g2d66a21b655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3" name="Google Shape;3813;g2d66a21b655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9" name="Shape 3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0" name="Google Shape;3820;g13703b0a39a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1" name="Google Shape;3821;g13703b0a39a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2" name="Shape 4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3" name="Google Shape;4063;g31ce3cb043b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4" name="Google Shape;4064;g31ce3cb043b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0" name="Shape 4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1" name="Google Shape;4181;g31ce3cb043b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2" name="Google Shape;4182;g31ce3cb043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6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g136f7cd0b99_0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" name="Google Shape;1968;g136f7cd0b99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g13703b0a39a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7" name="Google Shape;2147;g13703b0a39a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3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g31ce3cb043b_0_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5" name="Google Shape;2265;g31ce3cb043b_0_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" name="Google Shape;2612;g2d66a21b65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3" name="Google Shape;2613;g2d66a21b65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g2d66a21b65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8" name="Google Shape;2628;g2d66a21b65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9" name="Shape 2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g31ce3cb043b_0_8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1" name="Google Shape;2641;g31ce3cb043b_0_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g31ce3cb043b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5" name="Google Shape;2655;g31ce3cb043b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731725" y="1696300"/>
            <a:ext cx="5712600" cy="135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731625" y="3049300"/>
            <a:ext cx="57126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1522275" y="10350"/>
            <a:ext cx="0" cy="385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" name="Google Shape;13;p2"/>
          <p:cNvCxnSpPr/>
          <p:nvPr/>
        </p:nvCxnSpPr>
        <p:spPr>
          <a:xfrm>
            <a:off x="2281650" y="3869050"/>
            <a:ext cx="0" cy="128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/>
          <p:nvPr/>
        </p:nvCxnSpPr>
        <p:spPr>
          <a:xfrm>
            <a:off x="3045800" y="3869050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>
            <a:off x="3809425" y="3869050"/>
            <a:ext cx="0" cy="127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" name="Google Shape;16;p2"/>
          <p:cNvCxnSpPr/>
          <p:nvPr/>
        </p:nvCxnSpPr>
        <p:spPr>
          <a:xfrm>
            <a:off x="4574525" y="-21325"/>
            <a:ext cx="390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" name="Google Shape;17;p2"/>
          <p:cNvCxnSpPr/>
          <p:nvPr/>
        </p:nvCxnSpPr>
        <p:spPr>
          <a:xfrm>
            <a:off x="5337025" y="-7549"/>
            <a:ext cx="0" cy="127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" name="Google Shape;18;p2"/>
          <p:cNvCxnSpPr/>
          <p:nvPr/>
        </p:nvCxnSpPr>
        <p:spPr>
          <a:xfrm>
            <a:off x="6100975" y="3862400"/>
            <a:ext cx="0" cy="128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" name="Google Shape;19;p2"/>
          <p:cNvCxnSpPr/>
          <p:nvPr/>
        </p:nvCxnSpPr>
        <p:spPr>
          <a:xfrm>
            <a:off x="6864600" y="-7837"/>
            <a:ext cx="0" cy="12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2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" name="Google Shape;21;p2"/>
          <p:cNvCxnSpPr/>
          <p:nvPr/>
        </p:nvCxnSpPr>
        <p:spPr>
          <a:xfrm>
            <a:off x="8392195" y="-6750"/>
            <a:ext cx="0" cy="450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" name="Google Shape;22;p2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3045800" y="-1591"/>
            <a:ext cx="0" cy="12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" name="Google Shape;24;p2"/>
          <p:cNvCxnSpPr/>
          <p:nvPr/>
        </p:nvCxnSpPr>
        <p:spPr>
          <a:xfrm>
            <a:off x="2278250" y="652575"/>
            <a:ext cx="0" cy="63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" name="Google Shape;25;p2"/>
          <p:cNvCxnSpPr/>
          <p:nvPr/>
        </p:nvCxnSpPr>
        <p:spPr>
          <a:xfrm>
            <a:off x="5337025" y="3867150"/>
            <a:ext cx="0" cy="128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" name="Google Shape;26;p2"/>
          <p:cNvCxnSpPr/>
          <p:nvPr/>
        </p:nvCxnSpPr>
        <p:spPr>
          <a:xfrm>
            <a:off x="6864600" y="4505325"/>
            <a:ext cx="0" cy="6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" name="Google Shape;27;p2"/>
          <p:cNvCxnSpPr/>
          <p:nvPr/>
        </p:nvCxnSpPr>
        <p:spPr>
          <a:xfrm>
            <a:off x="755950" y="3859900"/>
            <a:ext cx="687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2"/>
          <p:cNvCxnSpPr/>
          <p:nvPr/>
        </p:nvCxnSpPr>
        <p:spPr>
          <a:xfrm>
            <a:off x="-7050" y="2573350"/>
            <a:ext cx="153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" name="Google Shape;29;p2"/>
          <p:cNvCxnSpPr/>
          <p:nvPr/>
        </p:nvCxnSpPr>
        <p:spPr>
          <a:xfrm>
            <a:off x="1522275" y="649050"/>
            <a:ext cx="382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2"/>
          <p:cNvCxnSpPr/>
          <p:nvPr/>
        </p:nvCxnSpPr>
        <p:spPr>
          <a:xfrm>
            <a:off x="0" y="4500300"/>
            <a:ext cx="381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2"/>
          <p:cNvCxnSpPr/>
          <p:nvPr/>
        </p:nvCxnSpPr>
        <p:spPr>
          <a:xfrm>
            <a:off x="7633550" y="2573350"/>
            <a:ext cx="151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2"/>
          <p:cNvCxnSpPr/>
          <p:nvPr/>
        </p:nvCxnSpPr>
        <p:spPr>
          <a:xfrm>
            <a:off x="5340775" y="4500300"/>
            <a:ext cx="380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2"/>
          <p:cNvCxnSpPr/>
          <p:nvPr/>
        </p:nvCxnSpPr>
        <p:spPr>
          <a:xfrm>
            <a:off x="6864625" y="649050"/>
            <a:ext cx="230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" name="Google Shape;34;p2"/>
          <p:cNvCxnSpPr/>
          <p:nvPr/>
        </p:nvCxnSpPr>
        <p:spPr>
          <a:xfrm>
            <a:off x="-7050" y="1952550"/>
            <a:ext cx="153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" name="Google Shape;35;p2"/>
          <p:cNvCxnSpPr/>
          <p:nvPr/>
        </p:nvCxnSpPr>
        <p:spPr>
          <a:xfrm>
            <a:off x="8398225" y="1946850"/>
            <a:ext cx="76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2"/>
          <p:cNvCxnSpPr/>
          <p:nvPr/>
        </p:nvCxnSpPr>
        <p:spPr>
          <a:xfrm>
            <a:off x="3809422" y="-11426"/>
            <a:ext cx="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2"/>
          <p:cNvCxnSpPr/>
          <p:nvPr/>
        </p:nvCxnSpPr>
        <p:spPr>
          <a:xfrm rot="5400000">
            <a:off x="-1062075" y="890700"/>
            <a:ext cx="3524400" cy="16668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" name="Google Shape;38;p2"/>
          <p:cNvCxnSpPr/>
          <p:nvPr/>
        </p:nvCxnSpPr>
        <p:spPr>
          <a:xfrm rot="5400000">
            <a:off x="6863500" y="2710975"/>
            <a:ext cx="3510600" cy="14646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9" name="Google Shape;39;p2"/>
          <p:cNvGrpSpPr/>
          <p:nvPr/>
        </p:nvGrpSpPr>
        <p:grpSpPr>
          <a:xfrm rot="-570592">
            <a:off x="8448022" y="2986067"/>
            <a:ext cx="598697" cy="597417"/>
            <a:chOff x="6662751" y="2336959"/>
            <a:chExt cx="2014565" cy="2010371"/>
          </a:xfrm>
        </p:grpSpPr>
        <p:sp>
          <p:nvSpPr>
            <p:cNvPr id="40" name="Google Shape;40;p2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" name="Google Shape;43;p2"/>
            <p:cNvCxnSpPr>
              <a:endCxn id="44" idx="2"/>
            </p:cNvCxnSpPr>
            <p:nvPr/>
          </p:nvCxnSpPr>
          <p:spPr>
            <a:xfrm flipH="1" rot="570379">
              <a:off x="6829817" y="3140682"/>
              <a:ext cx="706603" cy="316928"/>
            </a:xfrm>
            <a:prstGeom prst="curvedConnector3">
              <a:avLst>
                <a:gd fmla="val 4917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" name="Google Shape;45;p2"/>
            <p:cNvCxnSpPr/>
            <p:nvPr/>
          </p:nvCxnSpPr>
          <p:spPr>
            <a:xfrm rot="5969395">
              <a:off x="7343402" y="3754636"/>
              <a:ext cx="716911" cy="93708"/>
            </a:xfrm>
            <a:prstGeom prst="curvedConnector3">
              <a:avLst>
                <a:gd fmla="val 5186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" name="Google Shape;46;p2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" name="Google Shape;47;p2"/>
            <p:cNvCxnSpPr>
              <a:stCxn id="41" idx="2"/>
              <a:endCxn id="48" idx="6"/>
            </p:cNvCxnSpPr>
            <p:nvPr/>
          </p:nvCxnSpPr>
          <p:spPr>
            <a:xfrm rot="571692">
              <a:off x="7776172" y="3485910"/>
              <a:ext cx="386026" cy="409699"/>
            </a:xfrm>
            <a:prstGeom prst="curvedConnector3">
              <a:avLst>
                <a:gd fmla="val 5653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" name="Google Shape;49;p2"/>
            <p:cNvCxnSpPr>
              <a:stCxn id="41" idx="6"/>
              <a:endCxn id="50" idx="6"/>
            </p:cNvCxnSpPr>
            <p:nvPr/>
          </p:nvCxnSpPr>
          <p:spPr>
            <a:xfrm rot="-10229089">
              <a:off x="6982340" y="3044413"/>
              <a:ext cx="587990" cy="109194"/>
            </a:xfrm>
            <a:prstGeom prst="curvedConnector3">
              <a:avLst>
                <a:gd fmla="val 5396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" name="Google Shape;44;p2"/>
            <p:cNvSpPr/>
            <p:nvPr/>
          </p:nvSpPr>
          <p:spPr>
            <a:xfrm rot="-8100000">
              <a:off x="6727089" y="331561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2" name="Google Shape;52;p2"/>
            <p:cNvCxnSpPr>
              <a:stCxn id="40" idx="0"/>
            </p:cNvCxnSpPr>
            <p:nvPr/>
          </p:nvCxnSpPr>
          <p:spPr>
            <a:xfrm flipH="1" rot="571678">
              <a:off x="6727318" y="3649275"/>
              <a:ext cx="344350" cy="179770"/>
            </a:xfrm>
            <a:prstGeom prst="curvedConnector3">
              <a:avLst>
                <a:gd fmla="val 5159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" name="Google Shape;53;p2"/>
            <p:cNvCxnSpPr>
              <a:stCxn id="40" idx="6"/>
            </p:cNvCxnSpPr>
            <p:nvPr/>
          </p:nvCxnSpPr>
          <p:spPr>
            <a:xfrm rot="5969613">
              <a:off x="7108964" y="4090401"/>
              <a:ext cx="361957" cy="31318"/>
            </a:xfrm>
            <a:prstGeom prst="curvedConnector3">
              <a:avLst>
                <a:gd fmla="val 3212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4" name="Google Shape;54;p2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7" name="Google Shape;57;p2"/>
            <p:cNvCxnSpPr>
              <a:stCxn id="41" idx="6"/>
            </p:cNvCxnSpPr>
            <p:nvPr/>
          </p:nvCxnSpPr>
          <p:spPr>
            <a:xfrm rot="-10241404">
              <a:off x="7574891" y="2541745"/>
              <a:ext cx="37089" cy="661229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2"/>
            <p:cNvCxnSpPr/>
            <p:nvPr/>
          </p:nvCxnSpPr>
          <p:spPr>
            <a:xfrm rot="-10229431">
              <a:off x="7789652" y="3505027"/>
              <a:ext cx="838928" cy="138983"/>
            </a:xfrm>
            <a:prstGeom prst="curvedConnector3">
              <a:avLst>
                <a:gd fmla="val 4977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" name="Google Shape;50;p2"/>
            <p:cNvSpPr/>
            <p:nvPr/>
          </p:nvSpPr>
          <p:spPr>
            <a:xfrm flipH="1" rot="-8100000">
              <a:off x="6913746" y="291523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" name="Google Shape;59;p2"/>
          <p:cNvGrpSpPr/>
          <p:nvPr/>
        </p:nvGrpSpPr>
        <p:grpSpPr>
          <a:xfrm rot="-420902">
            <a:off x="7928604" y="3628312"/>
            <a:ext cx="598779" cy="597333"/>
            <a:chOff x="6662751" y="2336959"/>
            <a:chExt cx="2014565" cy="2010371"/>
          </a:xfrm>
        </p:grpSpPr>
        <p:sp>
          <p:nvSpPr>
            <p:cNvPr id="60" name="Google Shape;60;p2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" name="Google Shape;63;p2"/>
            <p:cNvCxnSpPr>
              <a:endCxn id="64" idx="2"/>
            </p:cNvCxnSpPr>
            <p:nvPr/>
          </p:nvCxnSpPr>
          <p:spPr>
            <a:xfrm flipH="1" rot="421080">
              <a:off x="6844903" y="3157926"/>
              <a:ext cx="697324" cy="288679"/>
            </a:xfrm>
            <a:prstGeom prst="curvedConnector3">
              <a:avLst>
                <a:gd fmla="val 5020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" name="Google Shape;65;p2"/>
            <p:cNvCxnSpPr/>
            <p:nvPr/>
          </p:nvCxnSpPr>
          <p:spPr>
            <a:xfrm rot="5821034">
              <a:off x="7345791" y="3739219"/>
              <a:ext cx="712134" cy="124543"/>
            </a:xfrm>
            <a:prstGeom prst="curvedConnector3">
              <a:avLst>
                <a:gd fmla="val 5081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" name="Google Shape;66;p2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" name="Google Shape;67;p2"/>
            <p:cNvCxnSpPr>
              <a:stCxn id="61" idx="2"/>
              <a:endCxn id="68" idx="6"/>
            </p:cNvCxnSpPr>
            <p:nvPr/>
          </p:nvCxnSpPr>
          <p:spPr>
            <a:xfrm rot="421589">
              <a:off x="7785104" y="3477655"/>
              <a:ext cx="367863" cy="426209"/>
            </a:xfrm>
            <a:prstGeom prst="curvedConnector3">
              <a:avLst>
                <a:gd fmla="val 5602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" name="Google Shape;69;p2"/>
            <p:cNvCxnSpPr>
              <a:stCxn id="61" idx="6"/>
              <a:endCxn id="70" idx="6"/>
            </p:cNvCxnSpPr>
            <p:nvPr/>
          </p:nvCxnSpPr>
          <p:spPr>
            <a:xfrm rot="-10379523">
              <a:off x="6984958" y="3031902"/>
              <a:ext cx="582754" cy="134516"/>
            </a:xfrm>
            <a:prstGeom prst="curvedConnector3">
              <a:avLst>
                <a:gd fmla="val 5580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" name="Google Shape;64;p2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2" name="Google Shape;72;p2"/>
            <p:cNvCxnSpPr>
              <a:stCxn id="60" idx="0"/>
            </p:cNvCxnSpPr>
            <p:nvPr/>
          </p:nvCxnSpPr>
          <p:spPr>
            <a:xfrm flipH="1" rot="420229">
              <a:off x="6723580" y="3656943"/>
              <a:ext cx="351825" cy="164433"/>
            </a:xfrm>
            <a:prstGeom prst="curvedConnector3">
              <a:avLst>
                <a:gd fmla="val 5069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2"/>
            <p:cNvCxnSpPr>
              <a:stCxn id="60" idx="6"/>
            </p:cNvCxnSpPr>
            <p:nvPr/>
          </p:nvCxnSpPr>
          <p:spPr>
            <a:xfrm rot="5821821">
              <a:off x="7109789" y="4082636"/>
              <a:ext cx="360309" cy="46848"/>
            </a:xfrm>
            <a:prstGeom prst="curvedConnector3">
              <a:avLst>
                <a:gd fmla="val 4699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4" name="Google Shape;74;p2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7" name="Google Shape;77;p2"/>
            <p:cNvCxnSpPr>
              <a:stCxn id="61" idx="6"/>
              <a:endCxn id="76" idx="7"/>
            </p:cNvCxnSpPr>
            <p:nvPr/>
          </p:nvCxnSpPr>
          <p:spPr>
            <a:xfrm rot="-10344321">
              <a:off x="7586645" y="2575402"/>
              <a:ext cx="9080" cy="627815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8" name="Google Shape;78;p2"/>
            <p:cNvCxnSpPr/>
            <p:nvPr/>
          </p:nvCxnSpPr>
          <p:spPr>
            <a:xfrm rot="-10378802">
              <a:off x="7793047" y="3486869"/>
              <a:ext cx="832138" cy="175299"/>
            </a:xfrm>
            <a:prstGeom prst="curvedConnector3">
              <a:avLst>
                <a:gd fmla="val 4966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" name="Google Shape;70;p2"/>
            <p:cNvSpPr/>
            <p:nvPr/>
          </p:nvSpPr>
          <p:spPr>
            <a:xfrm flipH="1" rot="-8100000">
              <a:off x="6913746" y="291523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2"/>
          <p:cNvGrpSpPr/>
          <p:nvPr/>
        </p:nvGrpSpPr>
        <p:grpSpPr>
          <a:xfrm rot="-1595972">
            <a:off x="7642886" y="4390485"/>
            <a:ext cx="598855" cy="597429"/>
            <a:chOff x="6662751" y="2336959"/>
            <a:chExt cx="2014565" cy="2010371"/>
          </a:xfrm>
        </p:grpSpPr>
        <p:sp>
          <p:nvSpPr>
            <p:cNvPr id="80" name="Google Shape;80;p2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3" name="Google Shape;83;p2"/>
            <p:cNvCxnSpPr/>
            <p:nvPr/>
          </p:nvCxnSpPr>
          <p:spPr>
            <a:xfrm flipH="1" rot="1596809">
              <a:off x="6845279" y="3033141"/>
              <a:ext cx="634865" cy="495468"/>
            </a:xfrm>
            <a:prstGeom prst="curvedConnector3">
              <a:avLst>
                <a:gd fmla="val 4957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" name="Google Shape;84;p2"/>
            <p:cNvCxnSpPr/>
            <p:nvPr/>
          </p:nvCxnSpPr>
          <p:spPr>
            <a:xfrm flipH="1" rot="-3803508">
              <a:off x="7345518" y="3740781"/>
              <a:ext cx="712680" cy="121418"/>
            </a:xfrm>
            <a:prstGeom prst="curvedConnector3">
              <a:avLst>
                <a:gd fmla="val 4895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" name="Google Shape;85;p2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6" name="Google Shape;86;p2"/>
            <p:cNvCxnSpPr>
              <a:stCxn id="81" idx="2"/>
              <a:endCxn id="87" idx="6"/>
            </p:cNvCxnSpPr>
            <p:nvPr/>
          </p:nvCxnSpPr>
          <p:spPr>
            <a:xfrm rot="1596729">
              <a:off x="7724403" y="3551698"/>
              <a:ext cx="489565" cy="278122"/>
            </a:xfrm>
            <a:prstGeom prst="curvedConnector3">
              <a:avLst>
                <a:gd fmla="val 5179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" name="Google Shape;88;p2"/>
            <p:cNvCxnSpPr>
              <a:stCxn id="81" idx="6"/>
              <a:endCxn id="89" idx="5"/>
            </p:cNvCxnSpPr>
            <p:nvPr/>
          </p:nvCxnSpPr>
          <p:spPr>
            <a:xfrm flipH="1" rot="1596221">
              <a:off x="6984787" y="3066110"/>
              <a:ext cx="596896" cy="32199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" name="Google Shape;90;p2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" name="Google Shape;92;p2"/>
            <p:cNvCxnSpPr>
              <a:stCxn id="80" idx="0"/>
            </p:cNvCxnSpPr>
            <p:nvPr/>
          </p:nvCxnSpPr>
          <p:spPr>
            <a:xfrm flipH="1" rot="1597239">
              <a:off x="6761237" y="3602648"/>
              <a:ext cx="276512" cy="273024"/>
            </a:xfrm>
            <a:prstGeom prst="curvedConnector3">
              <a:avLst>
                <a:gd fmla="val 5122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" name="Google Shape;93;p2"/>
            <p:cNvCxnSpPr>
              <a:stCxn id="80" idx="6"/>
            </p:cNvCxnSpPr>
            <p:nvPr/>
          </p:nvCxnSpPr>
          <p:spPr>
            <a:xfrm flipH="1" rot="-3804799">
              <a:off x="7112310" y="4067823"/>
              <a:ext cx="355267" cy="76474"/>
            </a:xfrm>
            <a:prstGeom prst="curvedConnector3">
              <a:avLst>
                <a:gd fmla="val 5437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" name="Google Shape;94;p2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" name="Google Shape;97;p2"/>
            <p:cNvCxnSpPr>
              <a:stCxn id="81" idx="6"/>
            </p:cNvCxnSpPr>
            <p:nvPr/>
          </p:nvCxnSpPr>
          <p:spPr>
            <a:xfrm rot="-9206097">
              <a:off x="7478389" y="2561837"/>
              <a:ext cx="230091" cy="621046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" name="Google Shape;98;p2"/>
            <p:cNvCxnSpPr/>
            <p:nvPr/>
          </p:nvCxnSpPr>
          <p:spPr>
            <a:xfrm flipH="1" rot="1596092">
              <a:off x="7787706" y="3517632"/>
              <a:ext cx="842819" cy="113771"/>
            </a:xfrm>
            <a:prstGeom prst="curvedConnector3">
              <a:avLst>
                <a:gd fmla="val 5051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" name="Google Shape;89;p2"/>
            <p:cNvSpPr/>
            <p:nvPr/>
          </p:nvSpPr>
          <p:spPr>
            <a:xfrm flipH="1" rot="-8100000">
              <a:off x="6913746" y="291523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2"/>
          <p:cNvSpPr/>
          <p:nvPr/>
        </p:nvSpPr>
        <p:spPr>
          <a:xfrm>
            <a:off x="3698263" y="5143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5896063" y="4261000"/>
            <a:ext cx="409500" cy="409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2079275" y="428200"/>
            <a:ext cx="409500" cy="409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2933888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8282613" y="24666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Google Shape;104;p2"/>
          <p:cNvGrpSpPr/>
          <p:nvPr/>
        </p:nvGrpSpPr>
        <p:grpSpPr>
          <a:xfrm rot="-1058046">
            <a:off x="1087062" y="469713"/>
            <a:ext cx="592525" cy="591335"/>
            <a:chOff x="1559926" y="1125488"/>
            <a:chExt cx="2014565" cy="2010518"/>
          </a:xfrm>
        </p:grpSpPr>
        <p:sp>
          <p:nvSpPr>
            <p:cNvPr id="105" name="Google Shape;105;p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8" name="Google Shape;108;p2"/>
            <p:cNvCxnSpPr/>
            <p:nvPr/>
          </p:nvCxnSpPr>
          <p:spPr>
            <a:xfrm flipH="1" rot="-9742071">
              <a:off x="2722439" y="1996779"/>
              <a:ext cx="704182" cy="390327"/>
            </a:xfrm>
            <a:prstGeom prst="curvedConnector3">
              <a:avLst>
                <a:gd fmla="val 5002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2"/>
            <p:cNvCxnSpPr/>
            <p:nvPr/>
          </p:nvCxnSpPr>
          <p:spPr>
            <a:xfrm flipH="1" rot="6458266">
              <a:off x="2173995" y="1666916"/>
              <a:ext cx="722777" cy="8823"/>
            </a:xfrm>
            <a:prstGeom prst="curvedConnector3">
              <a:avLst>
                <a:gd fmla="val 4820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0" name="Google Shape;110;p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1" name="Google Shape;111;p2"/>
            <p:cNvCxnSpPr>
              <a:stCxn id="106" idx="2"/>
            </p:cNvCxnSpPr>
            <p:nvPr/>
          </p:nvCxnSpPr>
          <p:spPr>
            <a:xfrm rot="-9742281">
              <a:off x="2004659" y="1594872"/>
              <a:ext cx="485394" cy="356074"/>
            </a:xfrm>
            <a:prstGeom prst="curvedConnector3">
              <a:avLst>
                <a:gd fmla="val 5377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2"/>
            <p:cNvCxnSpPr>
              <a:stCxn id="106" idx="6"/>
              <a:endCxn id="113" idx="6"/>
            </p:cNvCxnSpPr>
            <p:nvPr/>
          </p:nvCxnSpPr>
          <p:spPr>
            <a:xfrm rot="1057477">
              <a:off x="2644659" y="2356365"/>
              <a:ext cx="583593" cy="142887"/>
            </a:xfrm>
            <a:prstGeom prst="curvedConnector3">
              <a:avLst>
                <a:gd fmla="val 5281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4" name="Google Shape;114;p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8" name="Google Shape;118;p2"/>
            <p:cNvCxnSpPr>
              <a:stCxn id="105" idx="0"/>
            </p:cNvCxnSpPr>
            <p:nvPr/>
          </p:nvCxnSpPr>
          <p:spPr>
            <a:xfrm flipH="1" rot="-9740426">
              <a:off x="3180015" y="1620327"/>
              <a:ext cx="315466" cy="226662"/>
            </a:xfrm>
            <a:prstGeom prst="curvedConnector3">
              <a:avLst>
                <a:gd fmla="val 5177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" name="Google Shape;119;p2"/>
            <p:cNvCxnSpPr>
              <a:stCxn id="105" idx="6"/>
            </p:cNvCxnSpPr>
            <p:nvPr/>
          </p:nvCxnSpPr>
          <p:spPr>
            <a:xfrm flipH="1" rot="6456669">
              <a:off x="2765843" y="1356700"/>
              <a:ext cx="362909" cy="20116"/>
            </a:xfrm>
            <a:prstGeom prst="curvedConnector3">
              <a:avLst>
                <a:gd fmla="val 6168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0" name="Google Shape;120;p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3" name="Google Shape;123;p2"/>
            <p:cNvCxnSpPr>
              <a:stCxn id="106" idx="6"/>
            </p:cNvCxnSpPr>
            <p:nvPr/>
          </p:nvCxnSpPr>
          <p:spPr>
            <a:xfrm rot="1057403">
              <a:off x="2571839" y="2336628"/>
              <a:ext cx="529134" cy="632362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" name="Google Shape;124;p2"/>
            <p:cNvCxnSpPr/>
            <p:nvPr/>
          </p:nvCxnSpPr>
          <p:spPr>
            <a:xfrm rot="1058535">
              <a:off x="1602979" y="1888860"/>
              <a:ext cx="850291" cy="18881"/>
            </a:xfrm>
            <a:prstGeom prst="curvedConnector3">
              <a:avLst>
                <a:gd fmla="val 503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3" name="Google Shape;113;p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2"/>
          <p:cNvGrpSpPr/>
          <p:nvPr/>
        </p:nvGrpSpPr>
        <p:grpSpPr>
          <a:xfrm rot="-149627">
            <a:off x="689715" y="1092235"/>
            <a:ext cx="592642" cy="591451"/>
            <a:chOff x="1559926" y="1125488"/>
            <a:chExt cx="2014565" cy="2010518"/>
          </a:xfrm>
        </p:grpSpPr>
        <p:sp>
          <p:nvSpPr>
            <p:cNvPr id="126" name="Google Shape;126;p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9" name="Google Shape;129;p2"/>
            <p:cNvCxnSpPr/>
            <p:nvPr/>
          </p:nvCxnSpPr>
          <p:spPr>
            <a:xfrm flipH="1" rot="-10650856">
              <a:off x="2683712" y="2095551"/>
              <a:ext cx="781635" cy="192783"/>
            </a:xfrm>
            <a:prstGeom prst="curvedConnector3">
              <a:avLst>
                <a:gd fmla="val 4989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" name="Google Shape;130;p2"/>
            <p:cNvCxnSpPr/>
            <p:nvPr/>
          </p:nvCxnSpPr>
          <p:spPr>
            <a:xfrm rot="-5249667">
              <a:off x="2185398" y="1581243"/>
              <a:ext cx="699969" cy="180169"/>
            </a:xfrm>
            <a:prstGeom prst="curvedConnector3">
              <a:avLst>
                <a:gd fmla="val 5018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1" name="Google Shape;131;p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2" name="Google Shape;132;p2"/>
            <p:cNvCxnSpPr>
              <a:stCxn id="127" idx="2"/>
            </p:cNvCxnSpPr>
            <p:nvPr/>
          </p:nvCxnSpPr>
          <p:spPr>
            <a:xfrm rot="-10651582">
              <a:off x="2059681" y="1537637"/>
              <a:ext cx="375350" cy="470542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3" name="Google Shape;133;p2"/>
            <p:cNvCxnSpPr>
              <a:stCxn id="127" idx="6"/>
              <a:endCxn id="134" idx="6"/>
            </p:cNvCxnSpPr>
            <p:nvPr/>
          </p:nvCxnSpPr>
          <p:spPr>
            <a:xfrm rot="149033">
              <a:off x="2673409" y="2282622"/>
              <a:ext cx="526094" cy="290374"/>
            </a:xfrm>
            <a:prstGeom prst="curvedConnector3">
              <a:avLst>
                <a:gd fmla="val 5629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5" name="Google Shape;135;p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9" name="Google Shape;139;p2"/>
            <p:cNvCxnSpPr>
              <a:stCxn id="126" idx="0"/>
            </p:cNvCxnSpPr>
            <p:nvPr/>
          </p:nvCxnSpPr>
          <p:spPr>
            <a:xfrm flipH="1" rot="-10649641">
              <a:off x="3155924" y="1665492"/>
              <a:ext cx="363648" cy="136332"/>
            </a:xfrm>
            <a:prstGeom prst="curvedConnector3">
              <a:avLst>
                <a:gd fmla="val 4944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" name="Google Shape;140;p2"/>
            <p:cNvCxnSpPr>
              <a:stCxn id="126" idx="6"/>
            </p:cNvCxnSpPr>
            <p:nvPr/>
          </p:nvCxnSpPr>
          <p:spPr>
            <a:xfrm rot="-5249115">
              <a:off x="2769527" y="1329222"/>
              <a:ext cx="355542" cy="75073"/>
            </a:xfrm>
            <a:prstGeom prst="curvedConnector3">
              <a:avLst>
                <a:gd fmla="val 4964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1" name="Google Shape;141;p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4" name="Google Shape;144;p2"/>
            <p:cNvCxnSpPr>
              <a:stCxn id="127" idx="6"/>
            </p:cNvCxnSpPr>
            <p:nvPr/>
          </p:nvCxnSpPr>
          <p:spPr>
            <a:xfrm rot="149114">
              <a:off x="2663443" y="2278501"/>
              <a:ext cx="345925" cy="748615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" name="Google Shape;145;p2"/>
            <p:cNvCxnSpPr/>
            <p:nvPr/>
          </p:nvCxnSpPr>
          <p:spPr>
            <a:xfrm rot="149208">
              <a:off x="1620191" y="1778035"/>
              <a:ext cx="815868" cy="240529"/>
            </a:xfrm>
            <a:prstGeom prst="curvedConnector3">
              <a:avLst>
                <a:gd fmla="val 4986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4" name="Google Shape;134;p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2"/>
          <p:cNvGrpSpPr/>
          <p:nvPr/>
        </p:nvGrpSpPr>
        <p:grpSpPr>
          <a:xfrm rot="-253881">
            <a:off x="167896" y="1674030"/>
            <a:ext cx="592487" cy="591297"/>
            <a:chOff x="1559926" y="1125488"/>
            <a:chExt cx="2014565" cy="2010518"/>
          </a:xfrm>
        </p:grpSpPr>
        <p:sp>
          <p:nvSpPr>
            <p:cNvPr id="147" name="Google Shape;147;p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0" name="Google Shape;150;p2"/>
            <p:cNvCxnSpPr/>
            <p:nvPr/>
          </p:nvCxnSpPr>
          <p:spPr>
            <a:xfrm flipH="1" rot="-10545767">
              <a:off x="2686770" y="2083651"/>
              <a:ext cx="775520" cy="216584"/>
            </a:xfrm>
            <a:prstGeom prst="curvedConnector3">
              <a:avLst>
                <a:gd fmla="val 5038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" name="Google Shape;151;p2"/>
            <p:cNvCxnSpPr/>
            <p:nvPr/>
          </p:nvCxnSpPr>
          <p:spPr>
            <a:xfrm rot="-5146735">
              <a:off x="2182827" y="1591762"/>
              <a:ext cx="705113" cy="159131"/>
            </a:xfrm>
            <a:prstGeom prst="curvedConnector3">
              <a:avLst>
                <a:gd fmla="val 5001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" name="Google Shape;152;p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3" name="Google Shape;153;p2"/>
            <p:cNvCxnSpPr>
              <a:stCxn id="148" idx="2"/>
            </p:cNvCxnSpPr>
            <p:nvPr/>
          </p:nvCxnSpPr>
          <p:spPr>
            <a:xfrm rot="-10545621">
              <a:off x="2052573" y="1543531"/>
              <a:ext cx="389566" cy="458754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4" name="Google Shape;154;p2"/>
            <p:cNvCxnSpPr>
              <a:stCxn id="148" idx="6"/>
              <a:endCxn id="155" idx="6"/>
            </p:cNvCxnSpPr>
            <p:nvPr/>
          </p:nvCxnSpPr>
          <p:spPr>
            <a:xfrm rot="252972">
              <a:off x="2669183" y="2290640"/>
              <a:ext cx="534547" cy="274337"/>
            </a:xfrm>
            <a:prstGeom prst="curvedConnector3">
              <a:avLst>
                <a:gd fmla="val 5633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" name="Google Shape;156;p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0" name="Google Shape;160;p2"/>
            <p:cNvCxnSpPr>
              <a:stCxn id="147" idx="0"/>
            </p:cNvCxnSpPr>
            <p:nvPr/>
          </p:nvCxnSpPr>
          <p:spPr>
            <a:xfrm flipH="1" rot="-10547300">
              <a:off x="3158013" y="1660110"/>
              <a:ext cx="359471" cy="147097"/>
            </a:xfrm>
            <a:prstGeom prst="curvedConnector3">
              <a:avLst>
                <a:gd fmla="val 5072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2"/>
            <p:cNvCxnSpPr>
              <a:stCxn id="147" idx="6"/>
            </p:cNvCxnSpPr>
            <p:nvPr/>
          </p:nvCxnSpPr>
          <p:spPr>
            <a:xfrm rot="-5146029">
              <a:off x="2768460" y="1334569"/>
              <a:ext cx="357676" cy="64379"/>
            </a:xfrm>
            <a:prstGeom prst="curvedConnector3">
              <a:avLst>
                <a:gd fmla="val 4989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2" name="Google Shape;162;p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5" name="Google Shape;165;p2"/>
            <p:cNvCxnSpPr>
              <a:stCxn id="148" idx="6"/>
            </p:cNvCxnSpPr>
            <p:nvPr/>
          </p:nvCxnSpPr>
          <p:spPr>
            <a:xfrm rot="255115">
              <a:off x="2652299" y="2284008"/>
              <a:ext cx="368213" cy="737601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" name="Google Shape;166;p2"/>
            <p:cNvCxnSpPr/>
            <p:nvPr/>
          </p:nvCxnSpPr>
          <p:spPr>
            <a:xfrm rot="253443">
              <a:off x="1616758" y="1790457"/>
              <a:ext cx="822735" cy="215687"/>
            </a:xfrm>
            <a:prstGeom prst="curvedConnector3">
              <a:avLst>
                <a:gd fmla="val 4995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5" name="Google Shape;155;p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1"/>
          <p:cNvSpPr txBox="1"/>
          <p:nvPr>
            <p:ph hasCustomPrompt="1" type="title"/>
          </p:nvPr>
        </p:nvSpPr>
        <p:spPr>
          <a:xfrm>
            <a:off x="1284000" y="1760488"/>
            <a:ext cx="6576000" cy="122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4" name="Google Shape;594;p11"/>
          <p:cNvSpPr txBox="1"/>
          <p:nvPr>
            <p:ph idx="1" type="subTitle"/>
          </p:nvPr>
        </p:nvSpPr>
        <p:spPr>
          <a:xfrm>
            <a:off x="1284000" y="2988813"/>
            <a:ext cx="65760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595" name="Google Shape;595;p11"/>
          <p:cNvCxnSpPr/>
          <p:nvPr/>
        </p:nvCxnSpPr>
        <p:spPr>
          <a:xfrm>
            <a:off x="1526825" y="1247825"/>
            <a:ext cx="0" cy="389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11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7" name="Google Shape;597;p11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11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11"/>
          <p:cNvCxnSpPr/>
          <p:nvPr/>
        </p:nvCxnSpPr>
        <p:spPr>
          <a:xfrm>
            <a:off x="4578425" y="655275"/>
            <a:ext cx="0" cy="63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0" name="Google Shape;600;p11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1" name="Google Shape;601;p11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2" name="Google Shape;602;p11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3" name="Google Shape;603;p11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11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5" name="Google Shape;605;p11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11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p11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8" name="Google Shape;608;p11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9" name="Google Shape;609;p11"/>
          <p:cNvCxnSpPr/>
          <p:nvPr/>
        </p:nvCxnSpPr>
        <p:spPr>
          <a:xfrm>
            <a:off x="6864600" y="3865225"/>
            <a:ext cx="0" cy="128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11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11"/>
          <p:cNvCxnSpPr/>
          <p:nvPr/>
        </p:nvCxnSpPr>
        <p:spPr>
          <a:xfrm>
            <a:off x="760950" y="2573350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11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11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11"/>
          <p:cNvCxnSpPr/>
          <p:nvPr/>
        </p:nvCxnSpPr>
        <p:spPr>
          <a:xfrm>
            <a:off x="7634674" y="25733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11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11"/>
          <p:cNvCxnSpPr/>
          <p:nvPr/>
        </p:nvCxnSpPr>
        <p:spPr>
          <a:xfrm>
            <a:off x="0" y="19525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7" name="Google Shape;617;p11"/>
          <p:cNvCxnSpPr/>
          <p:nvPr/>
        </p:nvCxnSpPr>
        <p:spPr>
          <a:xfrm>
            <a:off x="7625075" y="19468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11"/>
          <p:cNvCxnSpPr/>
          <p:nvPr/>
        </p:nvCxnSpPr>
        <p:spPr>
          <a:xfrm>
            <a:off x="3809425" y="0"/>
            <a:ext cx="0" cy="129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11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11"/>
          <p:cNvCxnSpPr/>
          <p:nvPr/>
        </p:nvCxnSpPr>
        <p:spPr>
          <a:xfrm>
            <a:off x="6100650" y="-750"/>
            <a:ext cx="0" cy="129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1" name="Google Shape;621;p11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2" name="Google Shape;622;p11"/>
          <p:cNvCxnSpPr/>
          <p:nvPr/>
        </p:nvCxnSpPr>
        <p:spPr>
          <a:xfrm>
            <a:off x="0" y="321950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3" name="Google Shape;623;p11"/>
          <p:cNvCxnSpPr/>
          <p:nvPr/>
        </p:nvCxnSpPr>
        <p:spPr>
          <a:xfrm>
            <a:off x="7628550" y="0"/>
            <a:ext cx="0" cy="426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4" name="Google Shape;624;p11"/>
          <p:cNvCxnSpPr/>
          <p:nvPr/>
        </p:nvCxnSpPr>
        <p:spPr>
          <a:xfrm>
            <a:off x="1526825" y="-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5" name="Google Shape;625;p11"/>
          <p:cNvCxnSpPr/>
          <p:nvPr/>
        </p:nvCxnSpPr>
        <p:spPr>
          <a:xfrm>
            <a:off x="7631550" y="3219500"/>
            <a:ext cx="151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6" name="Google Shape;626;p11"/>
          <p:cNvCxnSpPr/>
          <p:nvPr/>
        </p:nvCxnSpPr>
        <p:spPr>
          <a:xfrm rot="-5400000">
            <a:off x="-1251575" y="1107050"/>
            <a:ext cx="3971700" cy="1590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7" name="Google Shape;627;p11"/>
          <p:cNvCxnSpPr/>
          <p:nvPr/>
        </p:nvCxnSpPr>
        <p:spPr>
          <a:xfrm flipH="1" rot="5400000">
            <a:off x="7034300" y="437525"/>
            <a:ext cx="2647800" cy="1681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8" name="Google Shape;628;p11"/>
          <p:cNvSpPr/>
          <p:nvPr/>
        </p:nvSpPr>
        <p:spPr>
          <a:xfrm>
            <a:off x="6656099" y="43573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11"/>
          <p:cNvSpPr/>
          <p:nvPr/>
        </p:nvSpPr>
        <p:spPr>
          <a:xfrm>
            <a:off x="540449" y="36465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11"/>
          <p:cNvSpPr/>
          <p:nvPr/>
        </p:nvSpPr>
        <p:spPr>
          <a:xfrm>
            <a:off x="5227788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11"/>
          <p:cNvSpPr/>
          <p:nvPr/>
        </p:nvSpPr>
        <p:spPr>
          <a:xfrm>
            <a:off x="2174400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" name="Google Shape;632;p11"/>
          <p:cNvGrpSpPr/>
          <p:nvPr/>
        </p:nvGrpSpPr>
        <p:grpSpPr>
          <a:xfrm rot="-5400000">
            <a:off x="7821543" y="808796"/>
            <a:ext cx="403920" cy="403109"/>
            <a:chOff x="1559926" y="1125488"/>
            <a:chExt cx="2014565" cy="2010518"/>
          </a:xfrm>
        </p:grpSpPr>
        <p:sp>
          <p:nvSpPr>
            <p:cNvPr id="633" name="Google Shape;633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6" name="Google Shape;636;p11"/>
            <p:cNvCxnSpPr/>
            <p:nvPr/>
          </p:nvCxnSpPr>
          <p:spPr>
            <a:xfrm flipH="1" rot="10800000">
              <a:off x="2679880" y="2112293"/>
              <a:ext cx="789000" cy="1590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7" name="Google Shape;637;p11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38" name="Google Shape;638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9" name="Google Shape;639;p11"/>
            <p:cNvCxnSpPr>
              <a:stCxn id="634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0" name="Google Shape;640;p11"/>
            <p:cNvCxnSpPr>
              <a:stCxn id="634" idx="6"/>
              <a:endCxn id="641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2" name="Google Shape;642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46" name="Google Shape;646;p11"/>
            <p:cNvCxnSpPr>
              <a:stCxn id="633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7" name="Google Shape;647;p11"/>
            <p:cNvCxnSpPr>
              <a:stCxn id="633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8" name="Google Shape;648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51" name="Google Shape;651;p11"/>
            <p:cNvCxnSpPr>
              <a:stCxn id="634" idx="6"/>
            </p:cNvCxnSpPr>
            <p:nvPr/>
          </p:nvCxnSpPr>
          <p:spPr>
            <a:xfrm flipH="1" rot="-5400000">
              <a:off x="2453456" y="2497858"/>
              <a:ext cx="763800" cy="310800"/>
            </a:xfrm>
            <a:prstGeom prst="curvedConnector3">
              <a:avLst>
                <a:gd fmla="val 556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2" name="Google Shape;652;p11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1" name="Google Shape;641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Google Shape;653;p11"/>
          <p:cNvGrpSpPr/>
          <p:nvPr/>
        </p:nvGrpSpPr>
        <p:grpSpPr>
          <a:xfrm rot="-5554517">
            <a:off x="8400349" y="1282447"/>
            <a:ext cx="403522" cy="402711"/>
            <a:chOff x="1559926" y="1125488"/>
            <a:chExt cx="2014565" cy="2010518"/>
          </a:xfrm>
        </p:grpSpPr>
        <p:sp>
          <p:nvSpPr>
            <p:cNvPr id="654" name="Google Shape;654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57" name="Google Shape;657;p11"/>
            <p:cNvCxnSpPr/>
            <p:nvPr/>
          </p:nvCxnSpPr>
          <p:spPr>
            <a:xfrm flipH="1" rot="-10645524">
              <a:off x="2683835" y="2094945"/>
              <a:ext cx="781389" cy="193995"/>
            </a:xfrm>
            <a:prstGeom prst="curvedConnector3">
              <a:avLst>
                <a:gd fmla="val 504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8" name="Google Shape;658;p11"/>
            <p:cNvCxnSpPr/>
            <p:nvPr/>
          </p:nvCxnSpPr>
          <p:spPr>
            <a:xfrm rot="-5245317">
              <a:off x="2185079" y="1581836"/>
              <a:ext cx="700309" cy="178983"/>
            </a:xfrm>
            <a:prstGeom prst="curvedConnector3">
              <a:avLst>
                <a:gd fmla="val 502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9" name="Google Shape;659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0" name="Google Shape;660;p11"/>
            <p:cNvCxnSpPr>
              <a:stCxn id="655" idx="2"/>
            </p:cNvCxnSpPr>
            <p:nvPr/>
          </p:nvCxnSpPr>
          <p:spPr>
            <a:xfrm rot="-10646215">
              <a:off x="2059668" y="1537924"/>
              <a:ext cx="375676" cy="4699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1" name="Google Shape;661;p11"/>
            <p:cNvCxnSpPr>
              <a:stCxn id="655" idx="6"/>
              <a:endCxn id="662" idx="6"/>
            </p:cNvCxnSpPr>
            <p:nvPr/>
          </p:nvCxnSpPr>
          <p:spPr>
            <a:xfrm rot="154819">
              <a:off x="2673239" y="2283065"/>
              <a:ext cx="526434" cy="289787"/>
            </a:xfrm>
            <a:prstGeom prst="curvedConnector3">
              <a:avLst>
                <a:gd fmla="val 595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3" name="Google Shape;663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7" name="Google Shape;667;p11"/>
            <p:cNvCxnSpPr>
              <a:stCxn id="654" idx="0"/>
            </p:cNvCxnSpPr>
            <p:nvPr/>
          </p:nvCxnSpPr>
          <p:spPr>
            <a:xfrm flipH="1" rot="-10646808">
              <a:off x="3155917" y="1665342"/>
              <a:ext cx="363661" cy="136632"/>
            </a:xfrm>
            <a:prstGeom prst="curvedConnector3">
              <a:avLst>
                <a:gd fmla="val 619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8" name="Google Shape;668;p11"/>
            <p:cNvCxnSpPr>
              <a:stCxn id="654" idx="6"/>
            </p:cNvCxnSpPr>
            <p:nvPr/>
          </p:nvCxnSpPr>
          <p:spPr>
            <a:xfrm rot="-5246347">
              <a:off x="2769370" y="1329222"/>
              <a:ext cx="355855" cy="74773"/>
            </a:xfrm>
            <a:prstGeom prst="curvedConnector3">
              <a:avLst>
                <a:gd fmla="val 4852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9" name="Google Shape;669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2" name="Google Shape;672;p11"/>
            <p:cNvCxnSpPr>
              <a:stCxn id="655" idx="6"/>
            </p:cNvCxnSpPr>
            <p:nvPr/>
          </p:nvCxnSpPr>
          <p:spPr>
            <a:xfrm rot="155610">
              <a:off x="2662979" y="2278781"/>
              <a:ext cx="344753" cy="748954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3" name="Google Shape;673;p11"/>
            <p:cNvCxnSpPr/>
            <p:nvPr/>
          </p:nvCxnSpPr>
          <p:spPr>
            <a:xfrm rot="154203">
              <a:off x="1620015" y="1778628"/>
              <a:ext cx="816221" cy="239044"/>
            </a:xfrm>
            <a:prstGeom prst="curvedConnector3">
              <a:avLst>
                <a:gd fmla="val 482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2" name="Google Shape;662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" name="Google Shape;674;p11"/>
          <p:cNvGrpSpPr/>
          <p:nvPr/>
        </p:nvGrpSpPr>
        <p:grpSpPr>
          <a:xfrm rot="-4207611">
            <a:off x="8838076" y="1817348"/>
            <a:ext cx="403578" cy="402767"/>
            <a:chOff x="1559926" y="1125488"/>
            <a:chExt cx="2014565" cy="2010518"/>
          </a:xfrm>
        </p:grpSpPr>
        <p:sp>
          <p:nvSpPr>
            <p:cNvPr id="675" name="Google Shape;675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8" name="Google Shape;678;p11"/>
            <p:cNvCxnSpPr/>
            <p:nvPr/>
          </p:nvCxnSpPr>
          <p:spPr>
            <a:xfrm rot="-1192125">
              <a:off x="2676432" y="2132441"/>
              <a:ext cx="796195" cy="119004"/>
            </a:xfrm>
            <a:prstGeom prst="curvedConnector3">
              <a:avLst>
                <a:gd fmla="val 5277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9" name="Google Shape;679;p11"/>
            <p:cNvCxnSpPr/>
            <p:nvPr/>
          </p:nvCxnSpPr>
          <p:spPr>
            <a:xfrm rot="-6592290">
              <a:off x="2245746" y="1454914"/>
              <a:ext cx="578974" cy="432827"/>
            </a:xfrm>
            <a:prstGeom prst="curvedConnector3">
              <a:avLst>
                <a:gd fmla="val 505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0" name="Google Shape;680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1" name="Google Shape;681;p11"/>
            <p:cNvCxnSpPr>
              <a:stCxn id="676" idx="2"/>
            </p:cNvCxnSpPr>
            <p:nvPr/>
          </p:nvCxnSpPr>
          <p:spPr>
            <a:xfrm flipH="1" rot="4206962">
              <a:off x="1958634" y="1689019"/>
              <a:ext cx="577743" cy="167779"/>
            </a:xfrm>
            <a:prstGeom prst="curvedConnector3">
              <a:avLst>
                <a:gd fmla="val 529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2" name="Google Shape;682;p11"/>
            <p:cNvCxnSpPr>
              <a:stCxn id="676" idx="6"/>
              <a:endCxn id="683" idx="6"/>
            </p:cNvCxnSpPr>
            <p:nvPr/>
          </p:nvCxnSpPr>
          <p:spPr>
            <a:xfrm flipH="1" rot="-6592405">
              <a:off x="2702152" y="2239768"/>
              <a:ext cx="468607" cy="376080"/>
            </a:xfrm>
            <a:prstGeom prst="curvedConnector3">
              <a:avLst>
                <a:gd fmla="val 524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4" name="Google Shape;684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8" name="Google Shape;688;p11"/>
            <p:cNvCxnSpPr>
              <a:stCxn id="675" idx="0"/>
            </p:cNvCxnSpPr>
            <p:nvPr/>
          </p:nvCxnSpPr>
          <p:spPr>
            <a:xfrm rot="-1192632">
              <a:off x="3144683" y="1727256"/>
              <a:ext cx="388229" cy="18505"/>
            </a:xfrm>
            <a:prstGeom prst="curvedConnector3">
              <a:avLst>
                <a:gd fmla="val 6213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9" name="Google Shape;689;p11"/>
            <p:cNvCxnSpPr>
              <a:stCxn id="675" idx="6"/>
            </p:cNvCxnSpPr>
            <p:nvPr/>
          </p:nvCxnSpPr>
          <p:spPr>
            <a:xfrm rot="-6590775">
              <a:off x="2797076" y="1264213"/>
              <a:ext cx="300444" cy="204790"/>
            </a:xfrm>
            <a:prstGeom prst="curvedConnector3">
              <a:avLst>
                <a:gd fmla="val 527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90" name="Google Shape;690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93" name="Google Shape;693;p11"/>
            <p:cNvCxnSpPr>
              <a:stCxn id="676" idx="6"/>
            </p:cNvCxnSpPr>
            <p:nvPr/>
          </p:nvCxnSpPr>
          <p:spPr>
            <a:xfrm flipH="1" rot="-6592784">
              <a:off x="2423354" y="2636983"/>
              <a:ext cx="824004" cy="32551"/>
            </a:xfrm>
            <a:prstGeom prst="curvedConnector3">
              <a:avLst>
                <a:gd fmla="val 5317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4" name="Google Shape;694;p11"/>
            <p:cNvCxnSpPr/>
            <p:nvPr/>
          </p:nvCxnSpPr>
          <p:spPr>
            <a:xfrm rot="-1191679">
              <a:off x="1696552" y="1631961"/>
              <a:ext cx="663145" cy="532377"/>
            </a:xfrm>
            <a:prstGeom prst="curvedConnector3">
              <a:avLst>
                <a:gd fmla="val 5037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3" name="Google Shape;683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Google Shape;695;p11"/>
          <p:cNvGrpSpPr/>
          <p:nvPr/>
        </p:nvGrpSpPr>
        <p:grpSpPr>
          <a:xfrm rot="-4085547">
            <a:off x="7395741" y="152695"/>
            <a:ext cx="403874" cy="403063"/>
            <a:chOff x="1559926" y="1125488"/>
            <a:chExt cx="2014565" cy="2010518"/>
          </a:xfrm>
        </p:grpSpPr>
        <p:sp>
          <p:nvSpPr>
            <p:cNvPr id="696" name="Google Shape;696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99" name="Google Shape;699;p11"/>
            <p:cNvCxnSpPr/>
            <p:nvPr/>
          </p:nvCxnSpPr>
          <p:spPr>
            <a:xfrm rot="-1314378">
              <a:off x="2678764" y="2118369"/>
              <a:ext cx="791231" cy="146848"/>
            </a:xfrm>
            <a:prstGeom prst="curvedConnector3">
              <a:avLst>
                <a:gd fmla="val 5398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0" name="Google Shape;700;p11"/>
            <p:cNvCxnSpPr/>
            <p:nvPr/>
          </p:nvCxnSpPr>
          <p:spPr>
            <a:xfrm rot="-6714208">
              <a:off x="2253765" y="1444788"/>
              <a:ext cx="562936" cy="453079"/>
            </a:xfrm>
            <a:prstGeom prst="curvedConnector3">
              <a:avLst>
                <a:gd fmla="val 498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1" name="Google Shape;701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02" name="Google Shape;702;p11"/>
            <p:cNvCxnSpPr>
              <a:stCxn id="697" idx="2"/>
            </p:cNvCxnSpPr>
            <p:nvPr/>
          </p:nvCxnSpPr>
          <p:spPr>
            <a:xfrm flipH="1" rot="4084693">
              <a:off x="1955815" y="1699345"/>
              <a:ext cx="583382" cy="147127"/>
            </a:xfrm>
            <a:prstGeom prst="curvedConnector3">
              <a:avLst>
                <a:gd fmla="val 521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3" name="Google Shape;703;p11"/>
            <p:cNvCxnSpPr>
              <a:stCxn id="697" idx="6"/>
              <a:endCxn id="704" idx="6"/>
            </p:cNvCxnSpPr>
            <p:nvPr/>
          </p:nvCxnSpPr>
          <p:spPr>
            <a:xfrm flipH="1" rot="-6714047">
              <a:off x="2695422" y="2248315"/>
              <a:ext cx="481769" cy="358987"/>
            </a:xfrm>
            <a:prstGeom prst="curvedConnector3">
              <a:avLst>
                <a:gd fmla="val 523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5" name="Google Shape;705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09" name="Google Shape;709;p11"/>
            <p:cNvCxnSpPr>
              <a:stCxn id="696" idx="0"/>
            </p:cNvCxnSpPr>
            <p:nvPr/>
          </p:nvCxnSpPr>
          <p:spPr>
            <a:xfrm rot="-1315006">
              <a:off x="3144049" y="1720539"/>
              <a:ext cx="387398" cy="26239"/>
            </a:xfrm>
            <a:prstGeom prst="curvedConnector3">
              <a:avLst>
                <a:gd fmla="val 1010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0" name="Google Shape;710;p11"/>
            <p:cNvCxnSpPr>
              <a:stCxn id="696" idx="6"/>
            </p:cNvCxnSpPr>
            <p:nvPr/>
          </p:nvCxnSpPr>
          <p:spPr>
            <a:xfrm rot="-6713315">
              <a:off x="2800840" y="1258923"/>
              <a:ext cx="292916" cy="215370"/>
            </a:xfrm>
            <a:prstGeom prst="curvedConnector3">
              <a:avLst>
                <a:gd fmla="val 530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11" name="Google Shape;711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14" name="Google Shape;714;p11"/>
            <p:cNvCxnSpPr>
              <a:stCxn id="697" idx="6"/>
            </p:cNvCxnSpPr>
            <p:nvPr/>
          </p:nvCxnSpPr>
          <p:spPr>
            <a:xfrm flipH="1" rot="-6715052">
              <a:off x="2423056" y="2651643"/>
              <a:ext cx="824600" cy="3231"/>
            </a:xfrm>
            <a:prstGeom prst="curvedConnector3">
              <a:avLst>
                <a:gd fmla="val 511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5" name="Google Shape;715;p11"/>
            <p:cNvCxnSpPr/>
            <p:nvPr/>
          </p:nvCxnSpPr>
          <p:spPr>
            <a:xfrm rot="-1314926">
              <a:off x="1706212" y="1620247"/>
              <a:ext cx="643826" cy="555806"/>
            </a:xfrm>
            <a:prstGeom prst="curvedConnector3">
              <a:avLst>
                <a:gd fmla="val 483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4" name="Google Shape;704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3"/>
          <p:cNvSpPr txBox="1"/>
          <p:nvPr>
            <p:ph hasCustomPrompt="1" type="title"/>
          </p:nvPr>
        </p:nvSpPr>
        <p:spPr>
          <a:xfrm>
            <a:off x="821400" y="13226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9" name="Google Shape;719;p13"/>
          <p:cNvSpPr txBox="1"/>
          <p:nvPr>
            <p:ph idx="1" type="subTitle"/>
          </p:nvPr>
        </p:nvSpPr>
        <p:spPr>
          <a:xfrm>
            <a:off x="821400" y="23112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3"/>
          <p:cNvSpPr txBox="1"/>
          <p:nvPr>
            <p:ph idx="2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1" name="Google Shape;721;p13"/>
          <p:cNvSpPr txBox="1"/>
          <p:nvPr>
            <p:ph idx="3" type="subTitle"/>
          </p:nvPr>
        </p:nvSpPr>
        <p:spPr>
          <a:xfrm>
            <a:off x="821400" y="19521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2" name="Google Shape;722;p13"/>
          <p:cNvSpPr txBox="1"/>
          <p:nvPr>
            <p:ph hasCustomPrompt="1" idx="4" type="title"/>
          </p:nvPr>
        </p:nvSpPr>
        <p:spPr>
          <a:xfrm>
            <a:off x="3443775" y="13226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3" name="Google Shape;723;p13"/>
          <p:cNvSpPr txBox="1"/>
          <p:nvPr>
            <p:ph idx="5" type="subTitle"/>
          </p:nvPr>
        </p:nvSpPr>
        <p:spPr>
          <a:xfrm>
            <a:off x="3443775" y="23112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4" name="Google Shape;724;p13"/>
          <p:cNvSpPr txBox="1"/>
          <p:nvPr>
            <p:ph idx="6" type="subTitle"/>
          </p:nvPr>
        </p:nvSpPr>
        <p:spPr>
          <a:xfrm>
            <a:off x="3443775" y="19521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5" name="Google Shape;725;p13"/>
          <p:cNvSpPr txBox="1"/>
          <p:nvPr>
            <p:ph hasCustomPrompt="1" idx="7" type="title"/>
          </p:nvPr>
        </p:nvSpPr>
        <p:spPr>
          <a:xfrm>
            <a:off x="6066150" y="13226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6" name="Google Shape;726;p13"/>
          <p:cNvSpPr txBox="1"/>
          <p:nvPr>
            <p:ph idx="8" type="subTitle"/>
          </p:nvPr>
        </p:nvSpPr>
        <p:spPr>
          <a:xfrm>
            <a:off x="6066150" y="23112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" name="Google Shape;727;p13"/>
          <p:cNvSpPr txBox="1"/>
          <p:nvPr>
            <p:ph idx="9" type="subTitle"/>
          </p:nvPr>
        </p:nvSpPr>
        <p:spPr>
          <a:xfrm>
            <a:off x="6066150" y="19521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8" name="Google Shape;728;p13"/>
          <p:cNvSpPr txBox="1"/>
          <p:nvPr>
            <p:ph hasCustomPrompt="1" idx="13" type="title"/>
          </p:nvPr>
        </p:nvSpPr>
        <p:spPr>
          <a:xfrm>
            <a:off x="821400" y="30693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9" name="Google Shape;729;p13"/>
          <p:cNvSpPr txBox="1"/>
          <p:nvPr>
            <p:ph idx="14" type="subTitle"/>
          </p:nvPr>
        </p:nvSpPr>
        <p:spPr>
          <a:xfrm>
            <a:off x="821400" y="40579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3"/>
          <p:cNvSpPr txBox="1"/>
          <p:nvPr>
            <p:ph idx="15" type="subTitle"/>
          </p:nvPr>
        </p:nvSpPr>
        <p:spPr>
          <a:xfrm>
            <a:off x="821400" y="36988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1" name="Google Shape;731;p13"/>
          <p:cNvSpPr txBox="1"/>
          <p:nvPr>
            <p:ph hasCustomPrompt="1" idx="16" type="title"/>
          </p:nvPr>
        </p:nvSpPr>
        <p:spPr>
          <a:xfrm>
            <a:off x="3443775" y="30693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2" name="Google Shape;732;p13"/>
          <p:cNvSpPr txBox="1"/>
          <p:nvPr>
            <p:ph idx="17" type="subTitle"/>
          </p:nvPr>
        </p:nvSpPr>
        <p:spPr>
          <a:xfrm>
            <a:off x="3443775" y="40579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3" name="Google Shape;733;p13"/>
          <p:cNvSpPr txBox="1"/>
          <p:nvPr>
            <p:ph idx="18" type="subTitle"/>
          </p:nvPr>
        </p:nvSpPr>
        <p:spPr>
          <a:xfrm>
            <a:off x="3443775" y="36988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4" name="Google Shape;734;p13"/>
          <p:cNvSpPr txBox="1"/>
          <p:nvPr>
            <p:ph hasCustomPrompt="1" idx="19" type="title"/>
          </p:nvPr>
        </p:nvSpPr>
        <p:spPr>
          <a:xfrm>
            <a:off x="6066150" y="30693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5" name="Google Shape;735;p13"/>
          <p:cNvSpPr txBox="1"/>
          <p:nvPr>
            <p:ph idx="20" type="subTitle"/>
          </p:nvPr>
        </p:nvSpPr>
        <p:spPr>
          <a:xfrm>
            <a:off x="6066150" y="40579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6" name="Google Shape;736;p13"/>
          <p:cNvSpPr txBox="1"/>
          <p:nvPr>
            <p:ph idx="21" type="subTitle"/>
          </p:nvPr>
        </p:nvSpPr>
        <p:spPr>
          <a:xfrm>
            <a:off x="6066150" y="36988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737" name="Google Shape;737;p13"/>
          <p:cNvCxnSpPr/>
          <p:nvPr/>
        </p:nvCxnSpPr>
        <p:spPr>
          <a:xfrm>
            <a:off x="658425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8" name="Google Shape;738;p13"/>
          <p:cNvCxnSpPr/>
          <p:nvPr/>
        </p:nvCxnSpPr>
        <p:spPr>
          <a:xfrm>
            <a:off x="1522275" y="4743450"/>
            <a:ext cx="0" cy="42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9" name="Google Shape;739;p13"/>
          <p:cNvCxnSpPr/>
          <p:nvPr/>
        </p:nvCxnSpPr>
        <p:spPr>
          <a:xfrm>
            <a:off x="3809425" y="4728925"/>
            <a:ext cx="0" cy="42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0" name="Google Shape;740;p13"/>
          <p:cNvCxnSpPr/>
          <p:nvPr/>
        </p:nvCxnSpPr>
        <p:spPr>
          <a:xfrm>
            <a:off x="4572000" y="-11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1" name="Google Shape;741;p13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2" name="Google Shape;742;p13"/>
          <p:cNvCxnSpPr/>
          <p:nvPr/>
        </p:nvCxnSpPr>
        <p:spPr>
          <a:xfrm>
            <a:off x="7628556" y="-6750"/>
            <a:ext cx="0" cy="114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3" name="Google Shape;743;p13"/>
          <p:cNvCxnSpPr/>
          <p:nvPr/>
        </p:nvCxnSpPr>
        <p:spPr>
          <a:xfrm>
            <a:off x="8504395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4" name="Google Shape;744;p13"/>
          <p:cNvCxnSpPr/>
          <p:nvPr/>
        </p:nvCxnSpPr>
        <p:spPr>
          <a:xfrm>
            <a:off x="666750" y="1123800"/>
            <a:ext cx="8493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5" name="Google Shape;745;p13"/>
          <p:cNvCxnSpPr/>
          <p:nvPr/>
        </p:nvCxnSpPr>
        <p:spPr>
          <a:xfrm>
            <a:off x="3045800" y="-1591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6" name="Google Shape;746;p13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7" name="Google Shape;747;p13"/>
          <p:cNvCxnSpPr/>
          <p:nvPr/>
        </p:nvCxnSpPr>
        <p:spPr>
          <a:xfrm>
            <a:off x="8514000" y="3869425"/>
            <a:ext cx="64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8" name="Google Shape;748;p13"/>
          <p:cNvCxnSpPr/>
          <p:nvPr/>
        </p:nvCxnSpPr>
        <p:spPr>
          <a:xfrm>
            <a:off x="9525" y="2468575"/>
            <a:ext cx="652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9" name="Google Shape;749;p13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0" name="Google Shape;750;p13"/>
          <p:cNvCxnSpPr/>
          <p:nvPr/>
        </p:nvCxnSpPr>
        <p:spPr>
          <a:xfrm>
            <a:off x="-15750" y="17658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13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2" name="Google Shape;752;p13"/>
          <p:cNvCxnSpPr/>
          <p:nvPr/>
        </p:nvCxnSpPr>
        <p:spPr>
          <a:xfrm>
            <a:off x="8925" y="3181225"/>
            <a:ext cx="65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3" name="Google Shape;753;p13"/>
          <p:cNvCxnSpPr/>
          <p:nvPr/>
        </p:nvCxnSpPr>
        <p:spPr>
          <a:xfrm>
            <a:off x="4572000" y="4733755"/>
            <a:ext cx="0" cy="42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4" name="Google Shape;754;p13"/>
          <p:cNvCxnSpPr/>
          <p:nvPr/>
        </p:nvCxnSpPr>
        <p:spPr>
          <a:xfrm>
            <a:off x="0" y="471947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5" name="Google Shape;755;p13"/>
          <p:cNvCxnSpPr/>
          <p:nvPr/>
        </p:nvCxnSpPr>
        <p:spPr>
          <a:xfrm>
            <a:off x="1522275" y="0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6" name="Google Shape;756;p13"/>
          <p:cNvCxnSpPr/>
          <p:nvPr/>
        </p:nvCxnSpPr>
        <p:spPr>
          <a:xfrm>
            <a:off x="5337017" y="4731213"/>
            <a:ext cx="0" cy="40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7" name="Google Shape;757;p13"/>
          <p:cNvCxnSpPr/>
          <p:nvPr/>
        </p:nvCxnSpPr>
        <p:spPr>
          <a:xfrm>
            <a:off x="6100975" y="4731223"/>
            <a:ext cx="0" cy="42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8" name="Google Shape;758;p13"/>
          <p:cNvCxnSpPr/>
          <p:nvPr/>
        </p:nvCxnSpPr>
        <p:spPr>
          <a:xfrm>
            <a:off x="2278250" y="4733925"/>
            <a:ext cx="0" cy="43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9" name="Google Shape;759;p13"/>
          <p:cNvCxnSpPr/>
          <p:nvPr/>
        </p:nvCxnSpPr>
        <p:spPr>
          <a:xfrm>
            <a:off x="6864900" y="4719475"/>
            <a:ext cx="0" cy="43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0" name="Google Shape;760;p13"/>
          <p:cNvCxnSpPr/>
          <p:nvPr/>
        </p:nvCxnSpPr>
        <p:spPr>
          <a:xfrm>
            <a:off x="8511425" y="1771575"/>
            <a:ext cx="64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1" name="Google Shape;761;p13"/>
          <p:cNvCxnSpPr/>
          <p:nvPr/>
        </p:nvCxnSpPr>
        <p:spPr>
          <a:xfrm>
            <a:off x="8504400" y="2468575"/>
            <a:ext cx="6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2" name="Google Shape;762;p13"/>
          <p:cNvCxnSpPr/>
          <p:nvPr/>
        </p:nvCxnSpPr>
        <p:spPr>
          <a:xfrm>
            <a:off x="7628556" y="4719475"/>
            <a:ext cx="0" cy="43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3" name="Google Shape;763;p13"/>
          <p:cNvCxnSpPr/>
          <p:nvPr/>
        </p:nvCxnSpPr>
        <p:spPr>
          <a:xfrm>
            <a:off x="6864900" y="-11400"/>
            <a:ext cx="0" cy="51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4"/>
          <p:cNvSpPr txBox="1"/>
          <p:nvPr>
            <p:ph type="title"/>
          </p:nvPr>
        </p:nvSpPr>
        <p:spPr>
          <a:xfrm>
            <a:off x="1526825" y="2920313"/>
            <a:ext cx="6101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66" name="Google Shape;766;p14"/>
          <p:cNvSpPr txBox="1"/>
          <p:nvPr>
            <p:ph idx="1" type="subTitle"/>
          </p:nvPr>
        </p:nvSpPr>
        <p:spPr>
          <a:xfrm>
            <a:off x="1526825" y="1390913"/>
            <a:ext cx="61017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cxnSp>
        <p:nvCxnSpPr>
          <p:cNvPr id="767" name="Google Shape;767;p14"/>
          <p:cNvCxnSpPr/>
          <p:nvPr/>
        </p:nvCxnSpPr>
        <p:spPr>
          <a:xfrm>
            <a:off x="1526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8" name="Google Shape;768;p14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14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0" name="Google Shape;770;p14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1" name="Google Shape;771;p14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2" name="Google Shape;772;p14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3" name="Google Shape;773;p14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14"/>
          <p:cNvCxnSpPr/>
          <p:nvPr/>
        </p:nvCxnSpPr>
        <p:spPr>
          <a:xfrm>
            <a:off x="6864600" y="-18025"/>
            <a:ext cx="0" cy="130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14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14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14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8" name="Google Shape;778;p14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9" name="Google Shape;779;p14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0" name="Google Shape;780;p14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1" name="Google Shape;781;p14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2" name="Google Shape;782;p14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3" name="Google Shape;783;p14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4" name="Google Shape;784;p14"/>
          <p:cNvCxnSpPr/>
          <p:nvPr/>
        </p:nvCxnSpPr>
        <p:spPr>
          <a:xfrm>
            <a:off x="755550" y="649050"/>
            <a:ext cx="459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5" name="Google Shape;785;p14"/>
          <p:cNvCxnSpPr/>
          <p:nvPr/>
        </p:nvCxnSpPr>
        <p:spPr>
          <a:xfrm>
            <a:off x="76415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6" name="Google Shape;786;p14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7" name="Google Shape;787;p14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8" name="Google Shape;788;p14"/>
          <p:cNvCxnSpPr/>
          <p:nvPr/>
        </p:nvCxnSpPr>
        <p:spPr>
          <a:xfrm>
            <a:off x="0" y="1952550"/>
            <a:ext cx="152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9" name="Google Shape;789;p14"/>
          <p:cNvCxnSpPr/>
          <p:nvPr/>
        </p:nvCxnSpPr>
        <p:spPr>
          <a:xfrm>
            <a:off x="7632875" y="1946850"/>
            <a:ext cx="151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14"/>
          <p:cNvCxnSpPr/>
          <p:nvPr/>
        </p:nvCxnSpPr>
        <p:spPr>
          <a:xfrm>
            <a:off x="3809425" y="0"/>
            <a:ext cx="0" cy="129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1" name="Google Shape;791;p14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2" name="Google Shape;792;p14"/>
          <p:cNvCxnSpPr/>
          <p:nvPr/>
        </p:nvCxnSpPr>
        <p:spPr>
          <a:xfrm>
            <a:off x="6100975" y="652525"/>
            <a:ext cx="0" cy="64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3" name="Google Shape;793;p14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4" name="Google Shape;794;p14"/>
          <p:cNvCxnSpPr/>
          <p:nvPr/>
        </p:nvCxnSpPr>
        <p:spPr>
          <a:xfrm>
            <a:off x="0" y="321950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5" name="Google Shape;795;p14"/>
          <p:cNvCxnSpPr/>
          <p:nvPr/>
        </p:nvCxnSpPr>
        <p:spPr>
          <a:xfrm>
            <a:off x="7630200" y="3219500"/>
            <a:ext cx="76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6" name="Google Shape;796;p14"/>
          <p:cNvCxnSpPr/>
          <p:nvPr/>
        </p:nvCxnSpPr>
        <p:spPr>
          <a:xfrm rot="5400000">
            <a:off x="-545150" y="536675"/>
            <a:ext cx="2618700" cy="15282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7" name="Google Shape;797;p14"/>
          <p:cNvSpPr/>
          <p:nvPr/>
        </p:nvSpPr>
        <p:spPr>
          <a:xfrm>
            <a:off x="5227788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14"/>
          <p:cNvSpPr/>
          <p:nvPr/>
        </p:nvSpPr>
        <p:spPr>
          <a:xfrm>
            <a:off x="2933675" y="43908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14"/>
          <p:cNvSpPr/>
          <p:nvPr/>
        </p:nvSpPr>
        <p:spPr>
          <a:xfrm>
            <a:off x="548699" y="43573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14"/>
          <p:cNvSpPr/>
          <p:nvPr/>
        </p:nvSpPr>
        <p:spPr>
          <a:xfrm>
            <a:off x="8181236" y="42869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15"/>
          <p:cNvSpPr txBox="1"/>
          <p:nvPr>
            <p:ph idx="1" type="subTitle"/>
          </p:nvPr>
        </p:nvSpPr>
        <p:spPr>
          <a:xfrm>
            <a:off x="1010913" y="3107513"/>
            <a:ext cx="3708300" cy="5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5"/>
          <p:cNvSpPr txBox="1"/>
          <p:nvPr>
            <p:ph type="title"/>
          </p:nvPr>
        </p:nvSpPr>
        <p:spPr>
          <a:xfrm>
            <a:off x="1010925" y="1376525"/>
            <a:ext cx="3922500" cy="18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804" name="Google Shape;804;p15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5" name="Google Shape;805;p15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6" name="Google Shape;806;p15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7" name="Google Shape;807;p15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8" name="Google Shape;808;p15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9" name="Google Shape;809;p15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0" name="Google Shape;810;p15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1" name="Google Shape;811;p15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2" name="Google Shape;812;p15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3" name="Google Shape;813;p15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4" name="Google Shape;814;p15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5" name="Google Shape;815;p15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6" name="Google Shape;816;p15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7" name="Google Shape;817;p15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8" name="Google Shape;818;p15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9" name="Google Shape;819;p15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0" name="Google Shape;820;p15"/>
          <p:cNvCxnSpPr/>
          <p:nvPr/>
        </p:nvCxnSpPr>
        <p:spPr>
          <a:xfrm>
            <a:off x="0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1" name="Google Shape;821;p15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2" name="Google Shape;822;p15"/>
          <p:cNvCxnSpPr/>
          <p:nvPr/>
        </p:nvCxnSpPr>
        <p:spPr>
          <a:xfrm>
            <a:off x="76415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3" name="Google Shape;823;p15"/>
          <p:cNvCxnSpPr/>
          <p:nvPr/>
        </p:nvCxnSpPr>
        <p:spPr>
          <a:xfrm>
            <a:off x="8390094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4" name="Google Shape;824;p15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5" name="Google Shape;825;p15"/>
          <p:cNvCxnSpPr/>
          <p:nvPr/>
        </p:nvCxnSpPr>
        <p:spPr>
          <a:xfrm>
            <a:off x="0" y="19525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6" name="Google Shape;826;p15"/>
          <p:cNvCxnSpPr/>
          <p:nvPr/>
        </p:nvCxnSpPr>
        <p:spPr>
          <a:xfrm>
            <a:off x="8385275" y="1946850"/>
            <a:ext cx="7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7" name="Google Shape;827;p15"/>
          <p:cNvCxnSpPr/>
          <p:nvPr/>
        </p:nvCxnSpPr>
        <p:spPr>
          <a:xfrm>
            <a:off x="3809425" y="0"/>
            <a:ext cx="0" cy="129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8" name="Google Shape;828;p15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9" name="Google Shape;829;p15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0" name="Google Shape;830;p15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1" name="Google Shape;831;p15"/>
          <p:cNvCxnSpPr/>
          <p:nvPr/>
        </p:nvCxnSpPr>
        <p:spPr>
          <a:xfrm>
            <a:off x="0" y="321950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2" name="Google Shape;832;p15"/>
          <p:cNvCxnSpPr/>
          <p:nvPr/>
        </p:nvCxnSpPr>
        <p:spPr>
          <a:xfrm>
            <a:off x="7628550" y="643325"/>
            <a:ext cx="0" cy="6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3" name="Google Shape;833;p15"/>
          <p:cNvSpPr/>
          <p:nvPr/>
        </p:nvSpPr>
        <p:spPr>
          <a:xfrm>
            <a:off x="2175138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15"/>
          <p:cNvSpPr/>
          <p:nvPr/>
        </p:nvSpPr>
        <p:spPr>
          <a:xfrm>
            <a:off x="5227788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15"/>
          <p:cNvSpPr/>
          <p:nvPr/>
        </p:nvSpPr>
        <p:spPr>
          <a:xfrm>
            <a:off x="6656099" y="43573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15"/>
          <p:cNvSpPr/>
          <p:nvPr/>
        </p:nvSpPr>
        <p:spPr>
          <a:xfrm>
            <a:off x="2836524" y="428698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" name="Google Shape;837;p15"/>
          <p:cNvGrpSpPr/>
          <p:nvPr/>
        </p:nvGrpSpPr>
        <p:grpSpPr>
          <a:xfrm rot="-4499935">
            <a:off x="7189710" y="4021041"/>
            <a:ext cx="960438" cy="958508"/>
            <a:chOff x="1559926" y="1125488"/>
            <a:chExt cx="2014565" cy="2010518"/>
          </a:xfrm>
        </p:grpSpPr>
        <p:sp>
          <p:nvSpPr>
            <p:cNvPr id="838" name="Google Shape;838;p1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41" name="Google Shape;841;p15"/>
            <p:cNvCxnSpPr/>
            <p:nvPr/>
          </p:nvCxnSpPr>
          <p:spPr>
            <a:xfrm rot="-899771">
              <a:off x="2672798" y="2166473"/>
              <a:ext cx="803464" cy="50940"/>
            </a:xfrm>
            <a:prstGeom prst="curvedConnector3">
              <a:avLst>
                <a:gd fmla="val 5078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2" name="Google Shape;842;p15"/>
            <p:cNvCxnSpPr/>
            <p:nvPr/>
          </p:nvCxnSpPr>
          <p:spPr>
            <a:xfrm rot="-6299676">
              <a:off x="2228690" y="1480158"/>
              <a:ext cx="613386" cy="382339"/>
            </a:xfrm>
            <a:prstGeom prst="curvedConnector3">
              <a:avLst>
                <a:gd fmla="val 496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3" name="Google Shape;843;p1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44" name="Google Shape;844;p15"/>
            <p:cNvCxnSpPr>
              <a:stCxn id="839" idx="2"/>
              <a:endCxn id="845" idx="6"/>
            </p:cNvCxnSpPr>
            <p:nvPr/>
          </p:nvCxnSpPr>
          <p:spPr>
            <a:xfrm flipH="1" rot="4499628">
              <a:off x="2001568" y="1691387"/>
              <a:ext cx="532976" cy="181343"/>
            </a:xfrm>
            <a:prstGeom prst="curvedConnector3">
              <a:avLst>
                <a:gd fmla="val 5469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6" name="Google Shape;846;p15"/>
            <p:cNvCxnSpPr>
              <a:stCxn id="839" idx="6"/>
              <a:endCxn id="847" idx="6"/>
            </p:cNvCxnSpPr>
            <p:nvPr/>
          </p:nvCxnSpPr>
          <p:spPr>
            <a:xfrm flipH="1" rot="-6299091">
              <a:off x="2718758" y="2220628"/>
              <a:ext cx="435096" cy="414361"/>
            </a:xfrm>
            <a:prstGeom prst="curvedConnector3">
              <a:avLst>
                <a:gd fmla="val 5481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8" name="Google Shape;848;p1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1" name="Google Shape;851;p15"/>
            <p:cNvCxnSpPr>
              <a:stCxn id="838" idx="0"/>
              <a:endCxn id="852" idx="3"/>
            </p:cNvCxnSpPr>
            <p:nvPr/>
          </p:nvCxnSpPr>
          <p:spPr>
            <a:xfrm flipH="1" rot="9901449">
              <a:off x="3144297" y="1726628"/>
              <a:ext cx="323901" cy="25760"/>
            </a:xfrm>
            <a:prstGeom prst="curvedConnector3">
              <a:avLst>
                <a:gd fmla="val 4063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3" name="Google Shape;853;p15"/>
            <p:cNvCxnSpPr>
              <a:stCxn id="838" idx="6"/>
              <a:endCxn id="854" idx="5"/>
            </p:cNvCxnSpPr>
            <p:nvPr/>
          </p:nvCxnSpPr>
          <p:spPr>
            <a:xfrm rot="-6299371">
              <a:off x="2816459" y="1306557"/>
              <a:ext cx="266778" cy="170502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" name="Google Shape;852;p1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" name="Google Shape;856;p15"/>
            <p:cNvCxnSpPr>
              <a:stCxn id="839" idx="6"/>
              <a:endCxn id="855" idx="6"/>
            </p:cNvCxnSpPr>
            <p:nvPr/>
          </p:nvCxnSpPr>
          <p:spPr>
            <a:xfrm flipH="1" rot="-6300473">
              <a:off x="2416525" y="2614759"/>
              <a:ext cx="810962" cy="76700"/>
            </a:xfrm>
            <a:prstGeom prst="curvedConnector3">
              <a:avLst>
                <a:gd fmla="val 5132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" name="Google Shape;857;p15"/>
            <p:cNvCxnSpPr/>
            <p:nvPr/>
          </p:nvCxnSpPr>
          <p:spPr>
            <a:xfrm rot="-899932">
              <a:off x="1675149" y="1661031"/>
              <a:ext cx="705951" cy="474538"/>
            </a:xfrm>
            <a:prstGeom prst="curvedConnector3">
              <a:avLst>
                <a:gd fmla="val 4946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7" name="Google Shape;847;p1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58" name="Google Shape;858;p15"/>
          <p:cNvCxnSpPr/>
          <p:nvPr/>
        </p:nvCxnSpPr>
        <p:spPr>
          <a:xfrm rot="-5400000">
            <a:off x="7972250" y="284225"/>
            <a:ext cx="1558800" cy="8706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9" name="Google Shape;859;p15"/>
          <p:cNvSpPr/>
          <p:nvPr>
            <p:ph idx="2" type="pic"/>
          </p:nvPr>
        </p:nvSpPr>
        <p:spPr>
          <a:xfrm>
            <a:off x="4933425" y="1289300"/>
            <a:ext cx="3455700" cy="2565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16"/>
          <p:cNvSpPr txBox="1"/>
          <p:nvPr>
            <p:ph idx="1" type="subTitle"/>
          </p:nvPr>
        </p:nvSpPr>
        <p:spPr>
          <a:xfrm>
            <a:off x="1010925" y="2717950"/>
            <a:ext cx="37827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2" name="Google Shape;862;p16"/>
          <p:cNvSpPr txBox="1"/>
          <p:nvPr>
            <p:ph type="title"/>
          </p:nvPr>
        </p:nvSpPr>
        <p:spPr>
          <a:xfrm>
            <a:off x="1010925" y="1529525"/>
            <a:ext cx="3782700" cy="12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863" name="Google Shape;863;p16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4" name="Google Shape;864;p16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5" name="Google Shape;865;p16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6" name="Google Shape;866;p16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7" name="Google Shape;867;p16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8" name="Google Shape;868;p16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9" name="Google Shape;869;p16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0" name="Google Shape;870;p16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1" name="Google Shape;871;p16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2" name="Google Shape;872;p16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3" name="Google Shape;873;p16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4" name="Google Shape;874;p16"/>
          <p:cNvCxnSpPr/>
          <p:nvPr/>
        </p:nvCxnSpPr>
        <p:spPr>
          <a:xfrm>
            <a:off x="3045800" y="-1591"/>
            <a:ext cx="0" cy="12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5" name="Google Shape;875;p16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6" name="Google Shape;876;p16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7" name="Google Shape;877;p16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8" name="Google Shape;878;p16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9" name="Google Shape;879;p16"/>
          <p:cNvCxnSpPr/>
          <p:nvPr/>
        </p:nvCxnSpPr>
        <p:spPr>
          <a:xfrm>
            <a:off x="0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0" name="Google Shape;880;p16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1" name="Google Shape;881;p16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2" name="Google Shape;882;p16"/>
          <p:cNvCxnSpPr/>
          <p:nvPr/>
        </p:nvCxnSpPr>
        <p:spPr>
          <a:xfrm>
            <a:off x="8390094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3" name="Google Shape;883;p16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4" name="Google Shape;884;p16"/>
          <p:cNvCxnSpPr/>
          <p:nvPr/>
        </p:nvCxnSpPr>
        <p:spPr>
          <a:xfrm>
            <a:off x="8385275" y="1946850"/>
            <a:ext cx="7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5" name="Google Shape;885;p16"/>
          <p:cNvCxnSpPr/>
          <p:nvPr/>
        </p:nvCxnSpPr>
        <p:spPr>
          <a:xfrm>
            <a:off x="3809425" y="654275"/>
            <a:ext cx="0" cy="6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6" name="Google Shape;886;p16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7" name="Google Shape;887;p16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8" name="Google Shape;888;p16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9" name="Google Shape;889;p16"/>
          <p:cNvCxnSpPr/>
          <p:nvPr/>
        </p:nvCxnSpPr>
        <p:spPr>
          <a:xfrm>
            <a:off x="0" y="321950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0" name="Google Shape;890;p16"/>
          <p:cNvCxnSpPr/>
          <p:nvPr/>
        </p:nvCxnSpPr>
        <p:spPr>
          <a:xfrm>
            <a:off x="762855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1" name="Google Shape;891;p16"/>
          <p:cNvCxnSpPr/>
          <p:nvPr/>
        </p:nvCxnSpPr>
        <p:spPr>
          <a:xfrm>
            <a:off x="1526825" y="0"/>
            <a:ext cx="0" cy="128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2" name="Google Shape;892;p16"/>
          <p:cNvCxnSpPr/>
          <p:nvPr/>
        </p:nvCxnSpPr>
        <p:spPr>
          <a:xfrm>
            <a:off x="8392200" y="321950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3" name="Google Shape;893;p16"/>
          <p:cNvCxnSpPr/>
          <p:nvPr/>
        </p:nvCxnSpPr>
        <p:spPr>
          <a:xfrm rot="-5400000">
            <a:off x="-1628375" y="1514075"/>
            <a:ext cx="3956700" cy="821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4" name="Google Shape;894;p16"/>
          <p:cNvCxnSpPr/>
          <p:nvPr/>
        </p:nvCxnSpPr>
        <p:spPr>
          <a:xfrm rot="-5400000">
            <a:off x="6703325" y="2640325"/>
            <a:ext cx="4207500" cy="844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95" name="Google Shape;895;p16"/>
          <p:cNvGrpSpPr/>
          <p:nvPr/>
        </p:nvGrpSpPr>
        <p:grpSpPr>
          <a:xfrm rot="-709854">
            <a:off x="377267" y="4081629"/>
            <a:ext cx="782150" cy="780734"/>
            <a:chOff x="1559926" y="1125488"/>
            <a:chExt cx="2014565" cy="2010518"/>
          </a:xfrm>
        </p:grpSpPr>
        <p:sp>
          <p:nvSpPr>
            <p:cNvPr id="896" name="Google Shape;896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99" name="Google Shape;899;p16"/>
            <p:cNvCxnSpPr/>
            <p:nvPr/>
          </p:nvCxnSpPr>
          <p:spPr>
            <a:xfrm flipH="1" rot="-10089981">
              <a:off x="2704414" y="2033348"/>
              <a:ext cx="740232" cy="317190"/>
            </a:xfrm>
            <a:prstGeom prst="curvedConnector3">
              <a:avLst>
                <a:gd fmla="val 5094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0" name="Google Shape;900;p16"/>
            <p:cNvCxnSpPr/>
            <p:nvPr/>
          </p:nvCxnSpPr>
          <p:spPr>
            <a:xfrm rot="-4691624">
              <a:off x="2175418" y="1638997"/>
              <a:ext cx="719930" cy="64662"/>
            </a:xfrm>
            <a:prstGeom prst="curvedConnector3">
              <a:avLst>
                <a:gd fmla="val 5015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1" name="Google Shape;901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02" name="Google Shape;902;p16"/>
            <p:cNvCxnSpPr>
              <a:stCxn id="897" idx="2"/>
              <a:endCxn id="903" idx="6"/>
            </p:cNvCxnSpPr>
            <p:nvPr/>
          </p:nvCxnSpPr>
          <p:spPr>
            <a:xfrm rot="-10090244">
              <a:off x="2066833" y="1585130"/>
              <a:ext cx="402447" cy="393856"/>
            </a:xfrm>
            <a:prstGeom prst="curvedConnector3">
              <a:avLst>
                <a:gd fmla="val 5554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4" name="Google Shape;904;p16"/>
            <p:cNvCxnSpPr>
              <a:stCxn id="897" idx="6"/>
              <a:endCxn id="905" idx="6"/>
            </p:cNvCxnSpPr>
            <p:nvPr/>
          </p:nvCxnSpPr>
          <p:spPr>
            <a:xfrm rot="710036">
              <a:off x="2653390" y="2327289"/>
              <a:ext cx="566133" cy="201340"/>
            </a:xfrm>
            <a:prstGeom prst="curvedConnector3">
              <a:avLst>
                <a:gd fmla="val 5506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6" name="Google Shape;906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09" name="Google Shape;909;p16"/>
            <p:cNvCxnSpPr>
              <a:stCxn id="896" idx="0"/>
              <a:endCxn id="910" idx="3"/>
            </p:cNvCxnSpPr>
            <p:nvPr/>
          </p:nvCxnSpPr>
          <p:spPr>
            <a:xfrm flipH="1" rot="-10088595">
              <a:off x="3167388" y="1654931"/>
              <a:ext cx="277419" cy="169156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1" name="Google Shape;911;p16"/>
            <p:cNvCxnSpPr>
              <a:stCxn id="896" idx="6"/>
              <a:endCxn id="912" idx="5"/>
            </p:cNvCxnSpPr>
            <p:nvPr/>
          </p:nvCxnSpPr>
          <p:spPr>
            <a:xfrm rot="-4691232">
              <a:off x="2792312" y="1375863"/>
              <a:ext cx="315073" cy="31890"/>
            </a:xfrm>
            <a:prstGeom prst="curvedConnector3">
              <a:avLst>
                <a:gd fmla="val 5114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10" name="Google Shape;910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4" name="Google Shape;914;p16"/>
            <p:cNvCxnSpPr>
              <a:stCxn id="897" idx="6"/>
              <a:endCxn id="913" idx="6"/>
            </p:cNvCxnSpPr>
            <p:nvPr/>
          </p:nvCxnSpPr>
          <p:spPr>
            <a:xfrm rot="710262">
              <a:off x="2604837" y="2308617"/>
              <a:ext cx="434337" cy="688982"/>
            </a:xfrm>
            <a:prstGeom prst="curvedConnector3">
              <a:avLst>
                <a:gd fmla="val 5516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5" name="Google Shape;915;p16"/>
            <p:cNvCxnSpPr/>
            <p:nvPr/>
          </p:nvCxnSpPr>
          <p:spPr>
            <a:xfrm rot="709985">
              <a:off x="1606056" y="1845875"/>
              <a:ext cx="844139" cy="104849"/>
            </a:xfrm>
            <a:prstGeom prst="curvedConnector3">
              <a:avLst>
                <a:gd fmla="val 4837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5" name="Google Shape;905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" name="Google Shape;916;p16"/>
          <p:cNvGrpSpPr/>
          <p:nvPr/>
        </p:nvGrpSpPr>
        <p:grpSpPr>
          <a:xfrm rot="9201486">
            <a:off x="-125570" y="2466031"/>
            <a:ext cx="402991" cy="402182"/>
            <a:chOff x="1559926" y="1125488"/>
            <a:chExt cx="2014565" cy="2010518"/>
          </a:xfrm>
        </p:grpSpPr>
        <p:sp>
          <p:nvSpPr>
            <p:cNvPr id="917" name="Google Shape;917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0" name="Google Shape;920;p16"/>
            <p:cNvCxnSpPr/>
            <p:nvPr/>
          </p:nvCxnSpPr>
          <p:spPr>
            <a:xfrm flipH="1" rot="-9201734">
              <a:off x="2757366" y="1944075"/>
              <a:ext cx="634328" cy="495737"/>
            </a:xfrm>
            <a:prstGeom prst="curvedConnector3">
              <a:avLst>
                <a:gd fmla="val 501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1" name="Google Shape;921;p16"/>
            <p:cNvCxnSpPr/>
            <p:nvPr/>
          </p:nvCxnSpPr>
          <p:spPr>
            <a:xfrm flipH="1" rot="6999083">
              <a:off x="2179094" y="1610216"/>
              <a:ext cx="712278" cy="122224"/>
            </a:xfrm>
            <a:prstGeom prst="curvedConnector3">
              <a:avLst>
                <a:gd fmla="val 500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2" name="Google Shape;922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3" name="Google Shape;923;p16"/>
            <p:cNvCxnSpPr>
              <a:stCxn id="918" idx="2"/>
            </p:cNvCxnSpPr>
            <p:nvPr/>
          </p:nvCxnSpPr>
          <p:spPr>
            <a:xfrm rot="-9201784">
              <a:off x="1980184" y="1634988"/>
              <a:ext cx="534644" cy="275841"/>
            </a:xfrm>
            <a:prstGeom prst="curvedConnector3">
              <a:avLst>
                <a:gd fmla="val 5244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4" name="Google Shape;924;p16"/>
            <p:cNvCxnSpPr>
              <a:stCxn id="918" idx="6"/>
              <a:endCxn id="925" idx="6"/>
            </p:cNvCxnSpPr>
            <p:nvPr/>
          </p:nvCxnSpPr>
          <p:spPr>
            <a:xfrm rot="1598525">
              <a:off x="2637069" y="2402988"/>
              <a:ext cx="598775" cy="49641"/>
            </a:xfrm>
            <a:prstGeom prst="curvedConnector3">
              <a:avLst>
                <a:gd fmla="val 481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6" name="Google Shape;926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30" name="Google Shape;930;p16"/>
            <p:cNvCxnSpPr>
              <a:stCxn id="917" idx="0"/>
            </p:cNvCxnSpPr>
            <p:nvPr/>
          </p:nvCxnSpPr>
          <p:spPr>
            <a:xfrm flipH="1" rot="-9201088">
              <a:off x="3199626" y="1597079"/>
              <a:ext cx="276244" cy="273158"/>
            </a:xfrm>
            <a:prstGeom prst="curvedConnector3">
              <a:avLst>
                <a:gd fmla="val 530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1" name="Google Shape;931;p16"/>
            <p:cNvCxnSpPr>
              <a:stCxn id="917" idx="6"/>
            </p:cNvCxnSpPr>
            <p:nvPr/>
          </p:nvCxnSpPr>
          <p:spPr>
            <a:xfrm flipH="1" rot="6997796">
              <a:off x="2769597" y="1328170"/>
              <a:ext cx="355401" cy="76876"/>
            </a:xfrm>
            <a:prstGeom prst="curvedConnector3">
              <a:avLst>
                <a:gd fmla="val 600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32" name="Google Shape;932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35" name="Google Shape;935;p16"/>
            <p:cNvCxnSpPr>
              <a:stCxn id="918" idx="6"/>
            </p:cNvCxnSpPr>
            <p:nvPr/>
          </p:nvCxnSpPr>
          <p:spPr>
            <a:xfrm rot="1598365">
              <a:off x="2525235" y="2381576"/>
              <a:ext cx="620241" cy="543365"/>
            </a:xfrm>
            <a:prstGeom prst="curvedConnector3">
              <a:avLst>
                <a:gd fmla="val 5108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6" name="Google Shape;936;p16"/>
            <p:cNvCxnSpPr/>
            <p:nvPr/>
          </p:nvCxnSpPr>
          <p:spPr>
            <a:xfrm flipH="1" rot="-9201172">
              <a:off x="1606715" y="1840795"/>
              <a:ext cx="842820" cy="114710"/>
            </a:xfrm>
            <a:prstGeom prst="curvedConnector3">
              <a:avLst>
                <a:gd fmla="val 476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5" name="Google Shape;925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" name="Google Shape;937;p16"/>
          <p:cNvGrpSpPr/>
          <p:nvPr/>
        </p:nvGrpSpPr>
        <p:grpSpPr>
          <a:xfrm rot="9543540">
            <a:off x="148182" y="1685513"/>
            <a:ext cx="403582" cy="402771"/>
            <a:chOff x="1559926" y="1125488"/>
            <a:chExt cx="2014565" cy="2010518"/>
          </a:xfrm>
        </p:grpSpPr>
        <p:sp>
          <p:nvSpPr>
            <p:cNvPr id="938" name="Google Shape;938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41" name="Google Shape;941;p16"/>
            <p:cNvCxnSpPr/>
            <p:nvPr/>
          </p:nvCxnSpPr>
          <p:spPr>
            <a:xfrm flipH="1" rot="-9542864">
              <a:off x="2734336" y="1976717"/>
              <a:ext cx="680388" cy="430452"/>
            </a:xfrm>
            <a:prstGeom prst="curvedConnector3">
              <a:avLst>
                <a:gd fmla="val 4990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2" name="Google Shape;942;p16"/>
            <p:cNvCxnSpPr/>
            <p:nvPr/>
          </p:nvCxnSpPr>
          <p:spPr>
            <a:xfrm flipH="1" rot="6656295">
              <a:off x="2174674" y="1645976"/>
              <a:ext cx="721118" cy="50703"/>
            </a:xfrm>
            <a:prstGeom prst="curvedConnector3">
              <a:avLst>
                <a:gd fmla="val 492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3" name="Google Shape;943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44" name="Google Shape;944;p16"/>
            <p:cNvCxnSpPr>
              <a:stCxn id="939" idx="2"/>
            </p:cNvCxnSpPr>
            <p:nvPr/>
          </p:nvCxnSpPr>
          <p:spPr>
            <a:xfrm rot="-9543912">
              <a:off x="1995201" y="1609106"/>
              <a:ext cx="504611" cy="327605"/>
            </a:xfrm>
            <a:prstGeom prst="curvedConnector3">
              <a:avLst>
                <a:gd fmla="val 532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5" name="Google Shape;945;p16"/>
            <p:cNvCxnSpPr>
              <a:stCxn id="939" idx="6"/>
              <a:endCxn id="946" idx="6"/>
            </p:cNvCxnSpPr>
            <p:nvPr/>
          </p:nvCxnSpPr>
          <p:spPr>
            <a:xfrm rot="1256237">
              <a:off x="2640944" y="2373348"/>
              <a:ext cx="591024" cy="108921"/>
            </a:xfrm>
            <a:prstGeom prst="curvedConnector3">
              <a:avLst>
                <a:gd fmla="val 530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7" name="Google Shape;947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51" name="Google Shape;951;p16"/>
            <p:cNvCxnSpPr>
              <a:stCxn id="938" idx="0"/>
            </p:cNvCxnSpPr>
            <p:nvPr/>
          </p:nvCxnSpPr>
          <p:spPr>
            <a:xfrm flipH="1" rot="-9542653">
              <a:off x="3186761" y="1611447"/>
              <a:ext cx="301974" cy="244422"/>
            </a:xfrm>
            <a:prstGeom prst="curvedConnector3">
              <a:avLst>
                <a:gd fmla="val 519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2" name="Google Shape;952;p16"/>
            <p:cNvCxnSpPr>
              <a:stCxn id="938" idx="6"/>
            </p:cNvCxnSpPr>
            <p:nvPr/>
          </p:nvCxnSpPr>
          <p:spPr>
            <a:xfrm flipH="1" rot="6655078">
              <a:off x="2766641" y="1346050"/>
              <a:ext cx="361313" cy="41118"/>
            </a:xfrm>
            <a:prstGeom prst="curvedConnector3">
              <a:avLst>
                <a:gd fmla="val 569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53" name="Google Shape;953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56" name="Google Shape;956;p16"/>
            <p:cNvCxnSpPr>
              <a:stCxn id="939" idx="6"/>
            </p:cNvCxnSpPr>
            <p:nvPr/>
          </p:nvCxnSpPr>
          <p:spPr>
            <a:xfrm rot="1256074">
              <a:off x="2553661" y="2352093"/>
              <a:ext cx="563390" cy="60233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7" name="Google Shape;957;p16"/>
            <p:cNvCxnSpPr/>
            <p:nvPr/>
          </p:nvCxnSpPr>
          <p:spPr>
            <a:xfrm flipH="1" rot="-9543063">
              <a:off x="1603133" y="1882911"/>
              <a:ext cx="849984" cy="30478"/>
            </a:xfrm>
            <a:prstGeom prst="curvedConnector3">
              <a:avLst>
                <a:gd fmla="val 4614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6" name="Google Shape;946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" name="Google Shape;958;p16"/>
          <p:cNvGrpSpPr/>
          <p:nvPr/>
        </p:nvGrpSpPr>
        <p:grpSpPr>
          <a:xfrm rot="9229143">
            <a:off x="404760" y="972760"/>
            <a:ext cx="403180" cy="402370"/>
            <a:chOff x="1559926" y="1125488"/>
            <a:chExt cx="2014565" cy="2010518"/>
          </a:xfrm>
        </p:grpSpPr>
        <p:sp>
          <p:nvSpPr>
            <p:cNvPr id="959" name="Google Shape;959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2" name="Google Shape;962;p16"/>
            <p:cNvCxnSpPr/>
            <p:nvPr/>
          </p:nvCxnSpPr>
          <p:spPr>
            <a:xfrm flipH="1" rot="-9228499">
              <a:off x="2755414" y="1946552"/>
              <a:ext cx="638232" cy="490783"/>
            </a:xfrm>
            <a:prstGeom prst="curvedConnector3">
              <a:avLst>
                <a:gd fmla="val 499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3" name="Google Shape;963;p16"/>
            <p:cNvCxnSpPr/>
            <p:nvPr/>
          </p:nvCxnSpPr>
          <p:spPr>
            <a:xfrm flipH="1" rot="6970627">
              <a:off x="2178550" y="1613166"/>
              <a:ext cx="713367" cy="116323"/>
            </a:xfrm>
            <a:prstGeom prst="curvedConnector3">
              <a:avLst>
                <a:gd fmla="val 499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4" name="Google Shape;964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5" name="Google Shape;965;p16"/>
            <p:cNvCxnSpPr>
              <a:stCxn id="960" idx="2"/>
            </p:cNvCxnSpPr>
            <p:nvPr/>
          </p:nvCxnSpPr>
          <p:spPr>
            <a:xfrm rot="-9228571">
              <a:off x="1979965" y="1634093"/>
              <a:ext cx="533582" cy="278530"/>
            </a:xfrm>
            <a:prstGeom prst="curvedConnector3">
              <a:avLst>
                <a:gd fmla="val 510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6" name="Google Shape;966;p16"/>
            <p:cNvCxnSpPr>
              <a:stCxn id="960" idx="6"/>
              <a:endCxn id="967" idx="6"/>
            </p:cNvCxnSpPr>
            <p:nvPr/>
          </p:nvCxnSpPr>
          <p:spPr>
            <a:xfrm rot="1570780">
              <a:off x="2637263" y="2400572"/>
              <a:ext cx="598385" cy="54472"/>
            </a:xfrm>
            <a:prstGeom prst="curvedConnector3">
              <a:avLst>
                <a:gd fmla="val 505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8" name="Google Shape;968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2" name="Google Shape;972;p16"/>
            <p:cNvCxnSpPr>
              <a:stCxn id="959" idx="0"/>
            </p:cNvCxnSpPr>
            <p:nvPr/>
          </p:nvCxnSpPr>
          <p:spPr>
            <a:xfrm flipH="1" rot="-9227833">
              <a:off x="3199224" y="1595292"/>
              <a:ext cx="275847" cy="273433"/>
            </a:xfrm>
            <a:prstGeom prst="curvedConnector3">
              <a:avLst>
                <a:gd fmla="val 5428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3" name="Google Shape;973;p16"/>
            <p:cNvCxnSpPr>
              <a:stCxn id="959" idx="6"/>
            </p:cNvCxnSpPr>
            <p:nvPr/>
          </p:nvCxnSpPr>
          <p:spPr>
            <a:xfrm flipH="1" rot="6971883">
              <a:off x="2769258" y="1329511"/>
              <a:ext cx="356079" cy="74195"/>
            </a:xfrm>
            <a:prstGeom prst="curvedConnector3">
              <a:avLst>
                <a:gd fmla="val 593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74" name="Google Shape;974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7" name="Google Shape;977;p16"/>
            <p:cNvCxnSpPr>
              <a:stCxn id="960" idx="6"/>
            </p:cNvCxnSpPr>
            <p:nvPr/>
          </p:nvCxnSpPr>
          <p:spPr>
            <a:xfrm rot="1571434">
              <a:off x="2527443" y="2379155"/>
              <a:ext cx="615826" cy="548207"/>
            </a:xfrm>
            <a:prstGeom prst="curvedConnector3">
              <a:avLst>
                <a:gd fmla="val 512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8" name="Google Shape;978;p16"/>
            <p:cNvCxnSpPr/>
            <p:nvPr/>
          </p:nvCxnSpPr>
          <p:spPr>
            <a:xfrm flipH="1" rot="-9228516">
              <a:off x="1606371" y="1844148"/>
              <a:ext cx="843507" cy="108004"/>
            </a:xfrm>
            <a:prstGeom prst="curvedConnector3">
              <a:avLst>
                <a:gd fmla="val 502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" name="Google Shape;967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" name="Google Shape;979;p16"/>
          <p:cNvGrpSpPr/>
          <p:nvPr/>
        </p:nvGrpSpPr>
        <p:grpSpPr>
          <a:xfrm rot="8100000">
            <a:off x="566636" y="169659"/>
            <a:ext cx="403422" cy="402611"/>
            <a:chOff x="1559926" y="1125488"/>
            <a:chExt cx="2014565" cy="2010518"/>
          </a:xfrm>
        </p:grpSpPr>
        <p:sp>
          <p:nvSpPr>
            <p:cNvPr id="980" name="Google Shape;980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83" name="Google Shape;983;p16"/>
            <p:cNvCxnSpPr/>
            <p:nvPr/>
          </p:nvCxnSpPr>
          <p:spPr>
            <a:xfrm rot="-2700000">
              <a:off x="2739361" y="1968992"/>
              <a:ext cx="670337" cy="445902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4" name="Google Shape;984;p16"/>
            <p:cNvCxnSpPr/>
            <p:nvPr/>
          </p:nvCxnSpPr>
          <p:spPr>
            <a:xfrm flipH="1" rot="8100000">
              <a:off x="2216399" y="1501198"/>
              <a:ext cx="637669" cy="34026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85" name="Google Shape;985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86" name="Google Shape;986;p16"/>
            <p:cNvCxnSpPr>
              <a:stCxn id="981" idx="2"/>
            </p:cNvCxnSpPr>
            <p:nvPr/>
          </p:nvCxnSpPr>
          <p:spPr>
            <a:xfrm rot="-8100000">
              <a:off x="1948897" y="1728624"/>
              <a:ext cx="594818" cy="90368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7" name="Google Shape;987;p16"/>
            <p:cNvCxnSpPr>
              <a:stCxn id="981" idx="6"/>
              <a:endCxn id="988" idx="6"/>
            </p:cNvCxnSpPr>
            <p:nvPr/>
          </p:nvCxnSpPr>
          <p:spPr>
            <a:xfrm flipH="1" rot="-8100000">
              <a:off x="2644350" y="2357319"/>
              <a:ext cx="584212" cy="141280"/>
            </a:xfrm>
            <a:prstGeom prst="curvedConnector3">
              <a:avLst>
                <a:gd fmla="val 499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89" name="Google Shape;989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93" name="Google Shape;993;p16"/>
            <p:cNvCxnSpPr>
              <a:stCxn id="980" idx="0"/>
            </p:cNvCxnSpPr>
            <p:nvPr/>
          </p:nvCxnSpPr>
          <p:spPr>
            <a:xfrm flipH="1" rot="-8100000">
              <a:off x="3249713" y="1560559"/>
              <a:ext cx="176070" cy="34619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4" name="Google Shape;994;p16"/>
            <p:cNvCxnSpPr>
              <a:stCxn id="980" idx="6"/>
            </p:cNvCxnSpPr>
            <p:nvPr/>
          </p:nvCxnSpPr>
          <p:spPr>
            <a:xfrm flipH="1" rot="8100000">
              <a:off x="2790744" y="1274119"/>
              <a:ext cx="313107" cy="184979"/>
            </a:xfrm>
            <a:prstGeom prst="curvedConnector3">
              <a:avLst>
                <a:gd fmla="val 7143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95" name="Google Shape;995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98" name="Google Shape;998;p16"/>
            <p:cNvCxnSpPr>
              <a:stCxn id="981" idx="6"/>
            </p:cNvCxnSpPr>
            <p:nvPr/>
          </p:nvCxnSpPr>
          <p:spPr>
            <a:xfrm rot="2700000">
              <a:off x="2455427" y="2493099"/>
              <a:ext cx="759857" cy="320319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9" name="Google Shape;999;p16"/>
            <p:cNvCxnSpPr/>
            <p:nvPr/>
          </p:nvCxnSpPr>
          <p:spPr>
            <a:xfrm flipH="1" rot="-8100000">
              <a:off x="1646287" y="1711050"/>
              <a:ext cx="763675" cy="374201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88" name="Google Shape;988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0" name="Google Shape;1000;p16"/>
          <p:cNvSpPr/>
          <p:nvPr/>
        </p:nvSpPr>
        <p:spPr>
          <a:xfrm>
            <a:off x="7409649" y="42586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16"/>
          <p:cNvSpPr/>
          <p:nvPr/>
        </p:nvSpPr>
        <p:spPr>
          <a:xfrm>
            <a:off x="1304749" y="40758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16"/>
          <p:cNvSpPr/>
          <p:nvPr/>
        </p:nvSpPr>
        <p:spPr>
          <a:xfrm>
            <a:off x="2938963" y="436008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16"/>
          <p:cNvSpPr/>
          <p:nvPr/>
        </p:nvSpPr>
        <p:spPr>
          <a:xfrm>
            <a:off x="4460100" y="53498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17"/>
          <p:cNvSpPr txBox="1"/>
          <p:nvPr>
            <p:ph idx="1" type="subTitle"/>
          </p:nvPr>
        </p:nvSpPr>
        <p:spPr>
          <a:xfrm>
            <a:off x="3541300" y="2532000"/>
            <a:ext cx="37827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6" name="Google Shape;1006;p17"/>
          <p:cNvSpPr txBox="1"/>
          <p:nvPr>
            <p:ph type="title"/>
          </p:nvPr>
        </p:nvSpPr>
        <p:spPr>
          <a:xfrm>
            <a:off x="3541300" y="1833600"/>
            <a:ext cx="37827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007" name="Google Shape;1007;p17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8" name="Google Shape;1008;p17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9" name="Google Shape;1009;p17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0" name="Google Shape;1010;p17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1" name="Google Shape;1011;p17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2" name="Google Shape;1012;p17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3" name="Google Shape;1013;p17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4" name="Google Shape;1014;p17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5" name="Google Shape;1015;p17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6" name="Google Shape;1016;p17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7" name="Google Shape;1017;p17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8" name="Google Shape;1018;p17"/>
          <p:cNvCxnSpPr/>
          <p:nvPr/>
        </p:nvCxnSpPr>
        <p:spPr>
          <a:xfrm>
            <a:off x="3045800" y="-1591"/>
            <a:ext cx="0" cy="12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17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0" name="Google Shape;1020;p17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1" name="Google Shape;1021;p17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2" name="Google Shape;1022;p17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3" name="Google Shape;1023;p17"/>
          <p:cNvCxnSpPr/>
          <p:nvPr/>
        </p:nvCxnSpPr>
        <p:spPr>
          <a:xfrm>
            <a:off x="0" y="25733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4" name="Google Shape;1024;p17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5" name="Google Shape;1025;p17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6" name="Google Shape;1026;p17"/>
          <p:cNvCxnSpPr/>
          <p:nvPr/>
        </p:nvCxnSpPr>
        <p:spPr>
          <a:xfrm>
            <a:off x="7634674" y="25733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7" name="Google Shape;1027;p17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8" name="Google Shape;1028;p17"/>
          <p:cNvCxnSpPr/>
          <p:nvPr/>
        </p:nvCxnSpPr>
        <p:spPr>
          <a:xfrm>
            <a:off x="7625075" y="19468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9" name="Google Shape;1029;p17"/>
          <p:cNvCxnSpPr/>
          <p:nvPr/>
        </p:nvCxnSpPr>
        <p:spPr>
          <a:xfrm>
            <a:off x="3809425" y="654275"/>
            <a:ext cx="0" cy="6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0" name="Google Shape;1030;p17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1" name="Google Shape;1031;p17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2" name="Google Shape;1032;p17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3" name="Google Shape;1033;p17"/>
          <p:cNvCxnSpPr/>
          <p:nvPr/>
        </p:nvCxnSpPr>
        <p:spPr>
          <a:xfrm>
            <a:off x="0" y="321950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4" name="Google Shape;1034;p17"/>
          <p:cNvCxnSpPr/>
          <p:nvPr/>
        </p:nvCxnSpPr>
        <p:spPr>
          <a:xfrm>
            <a:off x="7628550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5" name="Google Shape;1035;p17"/>
          <p:cNvCxnSpPr/>
          <p:nvPr/>
        </p:nvCxnSpPr>
        <p:spPr>
          <a:xfrm>
            <a:off x="1526825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6" name="Google Shape;1036;p17"/>
          <p:cNvCxnSpPr/>
          <p:nvPr/>
        </p:nvCxnSpPr>
        <p:spPr>
          <a:xfrm>
            <a:off x="7638868" y="321950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8"/>
          <p:cNvSpPr txBox="1"/>
          <p:nvPr>
            <p:ph idx="1" type="subTitle"/>
          </p:nvPr>
        </p:nvSpPr>
        <p:spPr>
          <a:xfrm>
            <a:off x="1806800" y="2532000"/>
            <a:ext cx="37827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9" name="Google Shape;1039;p18"/>
          <p:cNvSpPr txBox="1"/>
          <p:nvPr>
            <p:ph type="title"/>
          </p:nvPr>
        </p:nvSpPr>
        <p:spPr>
          <a:xfrm>
            <a:off x="1806800" y="1833600"/>
            <a:ext cx="37827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040" name="Google Shape;1040;p18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1" name="Google Shape;1041;p18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2" name="Google Shape;1042;p18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3" name="Google Shape;1043;p18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4" name="Google Shape;1044;p18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5" name="Google Shape;1045;p18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6" name="Google Shape;1046;p18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7" name="Google Shape;1047;p18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8" name="Google Shape;1048;p18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9" name="Google Shape;1049;p18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0" name="Google Shape;1050;p18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1" name="Google Shape;1051;p18"/>
          <p:cNvCxnSpPr/>
          <p:nvPr/>
        </p:nvCxnSpPr>
        <p:spPr>
          <a:xfrm>
            <a:off x="3045800" y="-1591"/>
            <a:ext cx="0" cy="12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2" name="Google Shape;1052;p18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3" name="Google Shape;1053;p18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4" name="Google Shape;1054;p18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5" name="Google Shape;1055;p18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6" name="Google Shape;1056;p18"/>
          <p:cNvCxnSpPr/>
          <p:nvPr/>
        </p:nvCxnSpPr>
        <p:spPr>
          <a:xfrm>
            <a:off x="0" y="25733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7" name="Google Shape;1057;p18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8" name="Google Shape;1058;p18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9" name="Google Shape;1059;p18"/>
          <p:cNvCxnSpPr/>
          <p:nvPr/>
        </p:nvCxnSpPr>
        <p:spPr>
          <a:xfrm>
            <a:off x="7634674" y="25733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0" name="Google Shape;1060;p18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1" name="Google Shape;1061;p18"/>
          <p:cNvCxnSpPr/>
          <p:nvPr/>
        </p:nvCxnSpPr>
        <p:spPr>
          <a:xfrm>
            <a:off x="7625075" y="19468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2" name="Google Shape;1062;p18"/>
          <p:cNvCxnSpPr/>
          <p:nvPr/>
        </p:nvCxnSpPr>
        <p:spPr>
          <a:xfrm>
            <a:off x="3809425" y="654275"/>
            <a:ext cx="0" cy="6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3" name="Google Shape;1063;p18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4" name="Google Shape;1064;p18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5" name="Google Shape;1065;p18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6" name="Google Shape;1066;p18"/>
          <p:cNvCxnSpPr/>
          <p:nvPr/>
        </p:nvCxnSpPr>
        <p:spPr>
          <a:xfrm>
            <a:off x="0" y="321950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7" name="Google Shape;1067;p18"/>
          <p:cNvCxnSpPr/>
          <p:nvPr/>
        </p:nvCxnSpPr>
        <p:spPr>
          <a:xfrm>
            <a:off x="7628550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8" name="Google Shape;1068;p18"/>
          <p:cNvCxnSpPr/>
          <p:nvPr/>
        </p:nvCxnSpPr>
        <p:spPr>
          <a:xfrm>
            <a:off x="1526825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9" name="Google Shape;1069;p18"/>
          <p:cNvCxnSpPr/>
          <p:nvPr/>
        </p:nvCxnSpPr>
        <p:spPr>
          <a:xfrm>
            <a:off x="7638868" y="321950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 1">
  <p:cSld name="CUSTOM_1_1_1_1"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1" name="Google Shape;1071;p19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2" name="Google Shape;1072;p19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3" name="Google Shape;1073;p19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4" name="Google Shape;1074;p19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5" name="Google Shape;1075;p19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6" name="Google Shape;1076;p19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7" name="Google Shape;1077;p19"/>
          <p:cNvCxnSpPr/>
          <p:nvPr/>
        </p:nvCxnSpPr>
        <p:spPr>
          <a:xfrm>
            <a:off x="-5662" y="1120975"/>
            <a:ext cx="91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8" name="Google Shape;1078;p19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9" name="Google Shape;1079;p19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0" name="Google Shape;1080;p19"/>
          <p:cNvCxnSpPr/>
          <p:nvPr/>
        </p:nvCxnSpPr>
        <p:spPr>
          <a:xfrm>
            <a:off x="6990" y="3866600"/>
            <a:ext cx="150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1" name="Google Shape;1081;p19"/>
          <p:cNvCxnSpPr/>
          <p:nvPr/>
        </p:nvCxnSpPr>
        <p:spPr>
          <a:xfrm>
            <a:off x="-5635" y="24657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2" name="Google Shape;1082;p19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3" name="Google Shape;1083;p19"/>
          <p:cNvCxnSpPr/>
          <p:nvPr/>
        </p:nvCxnSpPr>
        <p:spPr>
          <a:xfrm>
            <a:off x="7669725" y="3166400"/>
            <a:ext cx="1476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4" name="Google Shape;1084;p19"/>
          <p:cNvCxnSpPr/>
          <p:nvPr/>
        </p:nvCxnSpPr>
        <p:spPr>
          <a:xfrm>
            <a:off x="6990" y="1763050"/>
            <a:ext cx="150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19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6" name="Google Shape;1086;p19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19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8" name="Google Shape;1088;p19"/>
          <p:cNvCxnSpPr/>
          <p:nvPr/>
        </p:nvCxnSpPr>
        <p:spPr>
          <a:xfrm>
            <a:off x="1516613" y="-2825"/>
            <a:ext cx="0" cy="463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9" name="Google Shape;1089;p19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0" name="Google Shape;1090;p19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1" name="Google Shape;1091;p19"/>
          <p:cNvCxnSpPr/>
          <p:nvPr/>
        </p:nvCxnSpPr>
        <p:spPr>
          <a:xfrm>
            <a:off x="2272588" y="4621400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2" name="Google Shape;1092;p19"/>
          <p:cNvCxnSpPr/>
          <p:nvPr/>
        </p:nvCxnSpPr>
        <p:spPr>
          <a:xfrm>
            <a:off x="6859238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3" name="Google Shape;1093;p19"/>
          <p:cNvCxnSpPr/>
          <p:nvPr/>
        </p:nvCxnSpPr>
        <p:spPr>
          <a:xfrm>
            <a:off x="7674606" y="2465750"/>
            <a:ext cx="148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4" name="Google Shape;1094;p19"/>
          <p:cNvCxnSpPr/>
          <p:nvPr/>
        </p:nvCxnSpPr>
        <p:spPr>
          <a:xfrm>
            <a:off x="7669713" y="2575"/>
            <a:ext cx="0" cy="461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5" name="Google Shape;1095;p19"/>
          <p:cNvCxnSpPr/>
          <p:nvPr/>
        </p:nvCxnSpPr>
        <p:spPr>
          <a:xfrm>
            <a:off x="7669713" y="3866600"/>
            <a:ext cx="148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6" name="Google Shape;109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97" name="Google Shape;1097;p19"/>
          <p:cNvSpPr txBox="1"/>
          <p:nvPr>
            <p:ph idx="1" type="body"/>
          </p:nvPr>
        </p:nvSpPr>
        <p:spPr>
          <a:xfrm>
            <a:off x="2309850" y="1430975"/>
            <a:ext cx="45243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20"/>
          <p:cNvSpPr txBox="1"/>
          <p:nvPr>
            <p:ph idx="1" type="subTitle"/>
          </p:nvPr>
        </p:nvSpPr>
        <p:spPr>
          <a:xfrm>
            <a:off x="1372363" y="2031225"/>
            <a:ext cx="27444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0" name="Google Shape;1100;p20"/>
          <p:cNvSpPr txBox="1"/>
          <p:nvPr>
            <p:ph idx="2" type="subTitle"/>
          </p:nvPr>
        </p:nvSpPr>
        <p:spPr>
          <a:xfrm>
            <a:off x="5027238" y="2031350"/>
            <a:ext cx="27444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1" name="Google Shape;1101;p20"/>
          <p:cNvSpPr txBox="1"/>
          <p:nvPr>
            <p:ph idx="3" type="subTitle"/>
          </p:nvPr>
        </p:nvSpPr>
        <p:spPr>
          <a:xfrm>
            <a:off x="1372363" y="2576325"/>
            <a:ext cx="2744400" cy="10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2" name="Google Shape;1102;p20"/>
          <p:cNvSpPr txBox="1"/>
          <p:nvPr>
            <p:ph idx="4" type="subTitle"/>
          </p:nvPr>
        </p:nvSpPr>
        <p:spPr>
          <a:xfrm>
            <a:off x="5027233" y="2576325"/>
            <a:ext cx="2744400" cy="10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" name="Google Shape;1103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04" name="Google Shape;1104;p20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5" name="Google Shape;1105;p20"/>
          <p:cNvCxnSpPr/>
          <p:nvPr/>
        </p:nvCxnSpPr>
        <p:spPr>
          <a:xfrm>
            <a:off x="3809425" y="3835386"/>
            <a:ext cx="0" cy="132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6" name="Google Shape;1106;p20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7" name="Google Shape;1107;p20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8" name="Google Shape;1108;p20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9" name="Google Shape;1109;p20"/>
          <p:cNvCxnSpPr/>
          <p:nvPr/>
        </p:nvCxnSpPr>
        <p:spPr>
          <a:xfrm>
            <a:off x="3045800" y="3842938"/>
            <a:ext cx="0" cy="13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0" name="Google Shape;1110;p20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1" name="Google Shape;1111;p20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2" name="Google Shape;1112;p20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3" name="Google Shape;1113;p20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4" name="Google Shape;1114;p20"/>
          <p:cNvCxnSpPr/>
          <p:nvPr/>
        </p:nvCxnSpPr>
        <p:spPr>
          <a:xfrm>
            <a:off x="-8575" y="1765875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5" name="Google Shape;1115;p20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6" name="Google Shape;1116;p20"/>
          <p:cNvCxnSpPr/>
          <p:nvPr/>
        </p:nvCxnSpPr>
        <p:spPr>
          <a:xfrm>
            <a:off x="0" y="4624200"/>
            <a:ext cx="915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7" name="Google Shape;1117;p20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8" name="Google Shape;1118;p20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9" name="Google Shape;1119;p20"/>
          <p:cNvCxnSpPr/>
          <p:nvPr/>
        </p:nvCxnSpPr>
        <p:spPr>
          <a:xfrm>
            <a:off x="2278250" y="3835325"/>
            <a:ext cx="0" cy="131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0" name="Google Shape;1120;p20"/>
          <p:cNvCxnSpPr/>
          <p:nvPr/>
        </p:nvCxnSpPr>
        <p:spPr>
          <a:xfrm>
            <a:off x="6864900" y="3835325"/>
            <a:ext cx="0" cy="13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1" name="Google Shape;1121;p20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2" name="Google Shape;1122;p20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3" name="Google Shape;1123;p20"/>
          <p:cNvCxnSpPr/>
          <p:nvPr/>
        </p:nvCxnSpPr>
        <p:spPr>
          <a:xfrm>
            <a:off x="-4750" y="3191525"/>
            <a:ext cx="68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4" name="Google Shape;1124;p20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25" name="Google Shape;1125;p20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126" name="Google Shape;1126;p20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7" name="Google Shape;1127;p20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28" name="Google Shape;1128;p20"/>
          <p:cNvCxnSpPr/>
          <p:nvPr/>
        </p:nvCxnSpPr>
        <p:spPr>
          <a:xfrm>
            <a:off x="1522275" y="3846500"/>
            <a:ext cx="0" cy="130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9" name="Google Shape;1129;p20"/>
          <p:cNvCxnSpPr/>
          <p:nvPr/>
        </p:nvCxnSpPr>
        <p:spPr>
          <a:xfrm>
            <a:off x="4572000" y="3854806"/>
            <a:ext cx="0" cy="129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0" name="Google Shape;1130;p20"/>
          <p:cNvCxnSpPr/>
          <p:nvPr/>
        </p:nvCxnSpPr>
        <p:spPr>
          <a:xfrm>
            <a:off x="5337025" y="3844085"/>
            <a:ext cx="0" cy="13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1" name="Google Shape;1131;p20"/>
          <p:cNvCxnSpPr/>
          <p:nvPr/>
        </p:nvCxnSpPr>
        <p:spPr>
          <a:xfrm flipH="1" rot="10800000">
            <a:off x="900" y="3835313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2" name="Google Shape;1132;p20"/>
          <p:cNvCxnSpPr/>
          <p:nvPr/>
        </p:nvCxnSpPr>
        <p:spPr>
          <a:xfrm>
            <a:off x="6100975" y="1145225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3" name="Google Shape;1133;p20"/>
          <p:cNvCxnSpPr/>
          <p:nvPr/>
        </p:nvCxnSpPr>
        <p:spPr>
          <a:xfrm>
            <a:off x="2278250" y="1133479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4" name="Google Shape;1134;p20"/>
          <p:cNvCxnSpPr/>
          <p:nvPr/>
        </p:nvCxnSpPr>
        <p:spPr>
          <a:xfrm>
            <a:off x="4572000" y="1138459"/>
            <a:ext cx="0" cy="62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5" name="Google Shape;1135;p20"/>
          <p:cNvCxnSpPr/>
          <p:nvPr/>
        </p:nvCxnSpPr>
        <p:spPr>
          <a:xfrm>
            <a:off x="1522275" y="1123800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6" name="Google Shape;1136;p20"/>
          <p:cNvCxnSpPr/>
          <p:nvPr/>
        </p:nvCxnSpPr>
        <p:spPr>
          <a:xfrm>
            <a:off x="5337025" y="1138459"/>
            <a:ext cx="0" cy="62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7" name="Google Shape;1137;p20"/>
          <p:cNvCxnSpPr/>
          <p:nvPr/>
        </p:nvCxnSpPr>
        <p:spPr>
          <a:xfrm>
            <a:off x="3045800" y="1123808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38" name="Google Shape;1138;p20"/>
          <p:cNvGrpSpPr/>
          <p:nvPr/>
        </p:nvGrpSpPr>
        <p:grpSpPr>
          <a:xfrm>
            <a:off x="6864900" y="1145594"/>
            <a:ext cx="810475" cy="617242"/>
            <a:chOff x="6864900" y="4624200"/>
            <a:chExt cx="810475" cy="535800"/>
          </a:xfrm>
        </p:grpSpPr>
        <p:cxnSp>
          <p:nvCxnSpPr>
            <p:cNvPr id="1139" name="Google Shape;1139;p20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0" name="Google Shape;1140;p20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41" name="Google Shape;1141;p20"/>
          <p:cNvCxnSpPr/>
          <p:nvPr/>
        </p:nvCxnSpPr>
        <p:spPr>
          <a:xfrm>
            <a:off x="3809425" y="1134636"/>
            <a:ext cx="0" cy="6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2" name="Google Shape;1142;p20"/>
          <p:cNvSpPr/>
          <p:nvPr/>
        </p:nvSpPr>
        <p:spPr>
          <a:xfrm>
            <a:off x="458936" y="2251125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3" name="Google Shape;1143;p20"/>
          <p:cNvCxnSpPr/>
          <p:nvPr/>
        </p:nvCxnSpPr>
        <p:spPr>
          <a:xfrm flipH="1" rot="10800000">
            <a:off x="-8575" y="-85925"/>
            <a:ext cx="1245000" cy="1202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4" name="Google Shape;1144;p20"/>
          <p:cNvSpPr/>
          <p:nvPr/>
        </p:nvSpPr>
        <p:spPr>
          <a:xfrm>
            <a:off x="8392763" y="45141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20"/>
          <p:cNvSpPr/>
          <p:nvPr/>
        </p:nvSpPr>
        <p:spPr>
          <a:xfrm>
            <a:off x="2156675" y="44966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20"/>
          <p:cNvSpPr/>
          <p:nvPr/>
        </p:nvSpPr>
        <p:spPr>
          <a:xfrm>
            <a:off x="4358699" y="43952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"/>
          <p:cNvSpPr txBox="1"/>
          <p:nvPr>
            <p:ph type="title"/>
          </p:nvPr>
        </p:nvSpPr>
        <p:spPr>
          <a:xfrm>
            <a:off x="2391925" y="2424863"/>
            <a:ext cx="4470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sz="5700"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9" name="Google Shape;169;p3"/>
          <p:cNvSpPr txBox="1"/>
          <p:nvPr>
            <p:ph hasCustomPrompt="1" idx="2" type="title"/>
          </p:nvPr>
        </p:nvSpPr>
        <p:spPr>
          <a:xfrm>
            <a:off x="3783150" y="1599750"/>
            <a:ext cx="1577700" cy="841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0" sz="6000"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3"/>
          <p:cNvSpPr txBox="1"/>
          <p:nvPr>
            <p:ph idx="1" type="subTitle"/>
          </p:nvPr>
        </p:nvSpPr>
        <p:spPr>
          <a:xfrm>
            <a:off x="2391925" y="3266663"/>
            <a:ext cx="44703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1" name="Google Shape;171;p3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3"/>
          <p:cNvCxnSpPr/>
          <p:nvPr/>
        </p:nvCxnSpPr>
        <p:spPr>
          <a:xfrm>
            <a:off x="8475" y="3859900"/>
            <a:ext cx="762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3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3"/>
          <p:cNvCxnSpPr/>
          <p:nvPr/>
        </p:nvCxnSpPr>
        <p:spPr>
          <a:xfrm>
            <a:off x="1526825" y="-16975"/>
            <a:ext cx="0" cy="517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3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3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3"/>
          <p:cNvCxnSpPr/>
          <p:nvPr/>
        </p:nvCxnSpPr>
        <p:spPr>
          <a:xfrm>
            <a:off x="3809425" y="3862400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3"/>
          <p:cNvCxnSpPr/>
          <p:nvPr/>
        </p:nvCxnSpPr>
        <p:spPr>
          <a:xfrm>
            <a:off x="4574515" y="10475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3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3"/>
          <p:cNvCxnSpPr/>
          <p:nvPr/>
        </p:nvCxnSpPr>
        <p:spPr>
          <a:xfrm>
            <a:off x="6100968" y="3881699"/>
            <a:ext cx="0" cy="12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3"/>
          <p:cNvCxnSpPr/>
          <p:nvPr/>
        </p:nvCxnSpPr>
        <p:spPr>
          <a:xfrm>
            <a:off x="6864600" y="-10000"/>
            <a:ext cx="0" cy="129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3"/>
          <p:cNvCxnSpPr/>
          <p:nvPr/>
        </p:nvCxnSpPr>
        <p:spPr>
          <a:xfrm>
            <a:off x="8392200" y="644650"/>
            <a:ext cx="0" cy="448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3"/>
          <p:cNvCxnSpPr/>
          <p:nvPr/>
        </p:nvCxnSpPr>
        <p:spPr>
          <a:xfrm>
            <a:off x="10350" y="12857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3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3"/>
          <p:cNvCxnSpPr/>
          <p:nvPr/>
        </p:nvCxnSpPr>
        <p:spPr>
          <a:xfrm>
            <a:off x="2278250" y="8475"/>
            <a:ext cx="0" cy="126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3"/>
          <p:cNvCxnSpPr/>
          <p:nvPr/>
        </p:nvCxnSpPr>
        <p:spPr>
          <a:xfrm>
            <a:off x="5337025" y="3864775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3"/>
          <p:cNvCxnSpPr/>
          <p:nvPr/>
        </p:nvCxnSpPr>
        <p:spPr>
          <a:xfrm>
            <a:off x="6864600" y="3867975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3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3"/>
          <p:cNvCxnSpPr/>
          <p:nvPr/>
        </p:nvCxnSpPr>
        <p:spPr>
          <a:xfrm>
            <a:off x="0" y="649050"/>
            <a:ext cx="916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3"/>
          <p:cNvCxnSpPr/>
          <p:nvPr/>
        </p:nvCxnSpPr>
        <p:spPr>
          <a:xfrm>
            <a:off x="1536000" y="4500300"/>
            <a:ext cx="444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3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3"/>
          <p:cNvCxnSpPr/>
          <p:nvPr/>
        </p:nvCxnSpPr>
        <p:spPr>
          <a:xfrm>
            <a:off x="5338775" y="4500300"/>
            <a:ext cx="380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3"/>
          <p:cNvCxnSpPr/>
          <p:nvPr/>
        </p:nvCxnSpPr>
        <p:spPr>
          <a:xfrm>
            <a:off x="0" y="19525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3"/>
          <p:cNvCxnSpPr/>
          <p:nvPr/>
        </p:nvCxnSpPr>
        <p:spPr>
          <a:xfrm>
            <a:off x="8390250" y="1946850"/>
            <a:ext cx="77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3"/>
          <p:cNvCxnSpPr/>
          <p:nvPr/>
        </p:nvCxnSpPr>
        <p:spPr>
          <a:xfrm>
            <a:off x="4574515" y="3855775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"/>
          <p:cNvCxnSpPr/>
          <p:nvPr/>
        </p:nvCxnSpPr>
        <p:spPr>
          <a:xfrm>
            <a:off x="6100968" y="-10151"/>
            <a:ext cx="0" cy="12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3"/>
          <p:cNvCxnSpPr/>
          <p:nvPr/>
        </p:nvCxnSpPr>
        <p:spPr>
          <a:xfrm>
            <a:off x="0" y="3200275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3"/>
          <p:cNvSpPr/>
          <p:nvPr/>
        </p:nvSpPr>
        <p:spPr>
          <a:xfrm>
            <a:off x="4465425" y="5143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"/>
          <p:cNvSpPr/>
          <p:nvPr/>
        </p:nvSpPr>
        <p:spPr>
          <a:xfrm>
            <a:off x="3702000" y="438152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"/>
          <p:cNvSpPr/>
          <p:nvPr/>
        </p:nvSpPr>
        <p:spPr>
          <a:xfrm>
            <a:off x="8276150" y="438152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"/>
          <p:cNvSpPr/>
          <p:nvPr/>
        </p:nvSpPr>
        <p:spPr>
          <a:xfrm>
            <a:off x="528199" y="236005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"/>
          <p:cNvSpPr/>
          <p:nvPr/>
        </p:nvSpPr>
        <p:spPr>
          <a:xfrm>
            <a:off x="7430799" y="404975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2"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1"/>
          <p:cNvSpPr txBox="1"/>
          <p:nvPr>
            <p:ph idx="1" type="subTitle"/>
          </p:nvPr>
        </p:nvSpPr>
        <p:spPr>
          <a:xfrm>
            <a:off x="1262813" y="1930050"/>
            <a:ext cx="2744400" cy="5451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49" name="Google Shape;1149;p21"/>
          <p:cNvSpPr txBox="1"/>
          <p:nvPr>
            <p:ph idx="2" type="subTitle"/>
          </p:nvPr>
        </p:nvSpPr>
        <p:spPr>
          <a:xfrm>
            <a:off x="5136763" y="2374250"/>
            <a:ext cx="27444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50" name="Google Shape;1150;p21"/>
          <p:cNvSpPr txBox="1"/>
          <p:nvPr>
            <p:ph idx="3" type="subTitle"/>
          </p:nvPr>
        </p:nvSpPr>
        <p:spPr>
          <a:xfrm>
            <a:off x="1262825" y="2475150"/>
            <a:ext cx="2744400" cy="81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1" name="Google Shape;1151;p21"/>
          <p:cNvSpPr txBox="1"/>
          <p:nvPr>
            <p:ph idx="4" type="subTitle"/>
          </p:nvPr>
        </p:nvSpPr>
        <p:spPr>
          <a:xfrm>
            <a:off x="5136759" y="2919225"/>
            <a:ext cx="2744400" cy="81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2" name="Google Shape;1152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53" name="Google Shape;1153;p21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4" name="Google Shape;1154;p21"/>
          <p:cNvCxnSpPr/>
          <p:nvPr/>
        </p:nvCxnSpPr>
        <p:spPr>
          <a:xfrm>
            <a:off x="3809425" y="3835386"/>
            <a:ext cx="0" cy="132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5" name="Google Shape;1155;p21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6" name="Google Shape;1156;p21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7" name="Google Shape;1157;p21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8" name="Google Shape;1158;p21"/>
          <p:cNvCxnSpPr/>
          <p:nvPr/>
        </p:nvCxnSpPr>
        <p:spPr>
          <a:xfrm>
            <a:off x="3045800" y="3842938"/>
            <a:ext cx="0" cy="13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9" name="Google Shape;1159;p21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0" name="Google Shape;1160;p21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1" name="Google Shape;1161;p21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2" name="Google Shape;1162;p21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3" name="Google Shape;1163;p21"/>
          <p:cNvCxnSpPr/>
          <p:nvPr/>
        </p:nvCxnSpPr>
        <p:spPr>
          <a:xfrm>
            <a:off x="-8575" y="1765875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4" name="Google Shape;1164;p21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5" name="Google Shape;1165;p21"/>
          <p:cNvCxnSpPr/>
          <p:nvPr/>
        </p:nvCxnSpPr>
        <p:spPr>
          <a:xfrm>
            <a:off x="0" y="4624200"/>
            <a:ext cx="915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6" name="Google Shape;1166;p21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7" name="Google Shape;1167;p21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8" name="Google Shape;1168;p21"/>
          <p:cNvCxnSpPr/>
          <p:nvPr/>
        </p:nvCxnSpPr>
        <p:spPr>
          <a:xfrm>
            <a:off x="2278250" y="3835325"/>
            <a:ext cx="0" cy="131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9" name="Google Shape;1169;p21"/>
          <p:cNvCxnSpPr/>
          <p:nvPr/>
        </p:nvCxnSpPr>
        <p:spPr>
          <a:xfrm>
            <a:off x="6864900" y="3835325"/>
            <a:ext cx="0" cy="13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0" name="Google Shape;1170;p21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1" name="Google Shape;1171;p21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2" name="Google Shape;1172;p21"/>
          <p:cNvCxnSpPr/>
          <p:nvPr/>
        </p:nvCxnSpPr>
        <p:spPr>
          <a:xfrm>
            <a:off x="-4750" y="3191525"/>
            <a:ext cx="68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3" name="Google Shape;1173;p21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74" name="Google Shape;1174;p21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175" name="Google Shape;1175;p21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6" name="Google Shape;1176;p21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77" name="Google Shape;1177;p21"/>
          <p:cNvCxnSpPr/>
          <p:nvPr/>
        </p:nvCxnSpPr>
        <p:spPr>
          <a:xfrm>
            <a:off x="1522275" y="3846500"/>
            <a:ext cx="0" cy="130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8" name="Google Shape;1178;p21"/>
          <p:cNvCxnSpPr/>
          <p:nvPr/>
        </p:nvCxnSpPr>
        <p:spPr>
          <a:xfrm>
            <a:off x="4572000" y="3854806"/>
            <a:ext cx="0" cy="129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9" name="Google Shape;1179;p21"/>
          <p:cNvCxnSpPr/>
          <p:nvPr/>
        </p:nvCxnSpPr>
        <p:spPr>
          <a:xfrm>
            <a:off x="5337025" y="3844085"/>
            <a:ext cx="0" cy="13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0" name="Google Shape;1180;p21"/>
          <p:cNvCxnSpPr/>
          <p:nvPr/>
        </p:nvCxnSpPr>
        <p:spPr>
          <a:xfrm flipH="1" rot="10800000">
            <a:off x="900" y="3835313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1" name="Google Shape;1181;p21"/>
          <p:cNvCxnSpPr/>
          <p:nvPr/>
        </p:nvCxnSpPr>
        <p:spPr>
          <a:xfrm>
            <a:off x="6100975" y="1145225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2" name="Google Shape;1182;p21"/>
          <p:cNvCxnSpPr/>
          <p:nvPr/>
        </p:nvCxnSpPr>
        <p:spPr>
          <a:xfrm>
            <a:off x="2278250" y="1133479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3" name="Google Shape;1183;p21"/>
          <p:cNvCxnSpPr/>
          <p:nvPr/>
        </p:nvCxnSpPr>
        <p:spPr>
          <a:xfrm>
            <a:off x="4572000" y="1138459"/>
            <a:ext cx="0" cy="62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21"/>
          <p:cNvCxnSpPr/>
          <p:nvPr/>
        </p:nvCxnSpPr>
        <p:spPr>
          <a:xfrm>
            <a:off x="1522275" y="1123800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5" name="Google Shape;1185;p21"/>
          <p:cNvCxnSpPr/>
          <p:nvPr/>
        </p:nvCxnSpPr>
        <p:spPr>
          <a:xfrm>
            <a:off x="5337025" y="1138459"/>
            <a:ext cx="0" cy="62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6" name="Google Shape;1186;p21"/>
          <p:cNvCxnSpPr/>
          <p:nvPr/>
        </p:nvCxnSpPr>
        <p:spPr>
          <a:xfrm>
            <a:off x="3045800" y="1123808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7" name="Google Shape;1187;p21"/>
          <p:cNvGrpSpPr/>
          <p:nvPr/>
        </p:nvGrpSpPr>
        <p:grpSpPr>
          <a:xfrm>
            <a:off x="6864900" y="1145594"/>
            <a:ext cx="810475" cy="617242"/>
            <a:chOff x="6864900" y="4624200"/>
            <a:chExt cx="810475" cy="535800"/>
          </a:xfrm>
        </p:grpSpPr>
        <p:cxnSp>
          <p:nvCxnSpPr>
            <p:cNvPr id="1188" name="Google Shape;1188;p21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9" name="Google Shape;1189;p21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90" name="Google Shape;1190;p21"/>
          <p:cNvCxnSpPr/>
          <p:nvPr/>
        </p:nvCxnSpPr>
        <p:spPr>
          <a:xfrm>
            <a:off x="3809425" y="1134636"/>
            <a:ext cx="0" cy="6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22"/>
          <p:cNvSpPr txBox="1"/>
          <p:nvPr>
            <p:ph idx="1" type="subTitle"/>
          </p:nvPr>
        </p:nvSpPr>
        <p:spPr>
          <a:xfrm>
            <a:off x="1157375" y="1398225"/>
            <a:ext cx="3025800" cy="29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3" name="Google Shape;1193;p22"/>
          <p:cNvSpPr txBox="1"/>
          <p:nvPr>
            <p:ph idx="2" type="subTitle"/>
          </p:nvPr>
        </p:nvSpPr>
        <p:spPr>
          <a:xfrm>
            <a:off x="4960819" y="1398225"/>
            <a:ext cx="3025800" cy="29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4" name="Google Shape;1194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95" name="Google Shape;1195;p22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6" name="Google Shape;1196;p22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7" name="Google Shape;1197;p22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8" name="Google Shape;1198;p22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9" name="Google Shape;1199;p22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0" name="Google Shape;1200;p22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1" name="Google Shape;1201;p22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2" name="Google Shape;1202;p22"/>
          <p:cNvCxnSpPr/>
          <p:nvPr/>
        </p:nvCxnSpPr>
        <p:spPr>
          <a:xfrm>
            <a:off x="-9850" y="3869425"/>
            <a:ext cx="70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3" name="Google Shape;1203;p22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4" name="Google Shape;1204;p22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5" name="Google Shape;1205;p22"/>
          <p:cNvCxnSpPr/>
          <p:nvPr/>
        </p:nvCxnSpPr>
        <p:spPr>
          <a:xfrm>
            <a:off x="8500450" y="3169225"/>
            <a:ext cx="64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6" name="Google Shape;1206;p22"/>
          <p:cNvCxnSpPr/>
          <p:nvPr/>
        </p:nvCxnSpPr>
        <p:spPr>
          <a:xfrm>
            <a:off x="8490850" y="1765875"/>
            <a:ext cx="65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7" name="Google Shape;1207;p22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8" name="Google Shape;1208;p22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9" name="Google Shape;1209;p22"/>
          <p:cNvCxnSpPr/>
          <p:nvPr/>
        </p:nvCxnSpPr>
        <p:spPr>
          <a:xfrm flipH="1" rot="10800000">
            <a:off x="-17175" y="4624200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0" name="Google Shape;1210;p22"/>
          <p:cNvCxnSpPr/>
          <p:nvPr/>
        </p:nvCxnSpPr>
        <p:spPr>
          <a:xfrm>
            <a:off x="5337017" y="4624213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1" name="Google Shape;1211;p22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2" name="Google Shape;1212;p22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3" name="Google Shape;1213;p22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4" name="Google Shape;1214;p22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5" name="Google Shape;1215;p22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6" name="Google Shape;1216;p22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7" name="Google Shape;1217;p22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18" name="Google Shape;1218;p22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219" name="Google Shape;1219;p22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0" name="Google Shape;1220;p22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1" name="Google Shape;1221;p22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2" name="Google Shape;1222;p22"/>
          <p:cNvSpPr/>
          <p:nvPr/>
        </p:nvSpPr>
        <p:spPr>
          <a:xfrm>
            <a:off x="8392763" y="45141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22"/>
          <p:cNvSpPr/>
          <p:nvPr/>
        </p:nvSpPr>
        <p:spPr>
          <a:xfrm>
            <a:off x="8294949" y="267750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22"/>
          <p:cNvSpPr/>
          <p:nvPr/>
        </p:nvSpPr>
        <p:spPr>
          <a:xfrm>
            <a:off x="2832499" y="44467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23"/>
          <p:cNvSpPr txBox="1"/>
          <p:nvPr>
            <p:ph idx="1" type="subTitle"/>
          </p:nvPr>
        </p:nvSpPr>
        <p:spPr>
          <a:xfrm>
            <a:off x="805850" y="2217963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27" name="Google Shape;1227;p23"/>
          <p:cNvSpPr txBox="1"/>
          <p:nvPr>
            <p:ph idx="2" type="subTitle"/>
          </p:nvPr>
        </p:nvSpPr>
        <p:spPr>
          <a:xfrm>
            <a:off x="805850" y="2763070"/>
            <a:ext cx="23364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23"/>
          <p:cNvSpPr txBox="1"/>
          <p:nvPr>
            <p:ph idx="3" type="subTitle"/>
          </p:nvPr>
        </p:nvSpPr>
        <p:spPr>
          <a:xfrm>
            <a:off x="3403800" y="2763070"/>
            <a:ext cx="23364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9" name="Google Shape;1229;p23"/>
          <p:cNvSpPr txBox="1"/>
          <p:nvPr>
            <p:ph idx="4" type="subTitle"/>
          </p:nvPr>
        </p:nvSpPr>
        <p:spPr>
          <a:xfrm>
            <a:off x="6001750" y="2763070"/>
            <a:ext cx="23364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31" name="Google Shape;1231;p23"/>
          <p:cNvSpPr txBox="1"/>
          <p:nvPr>
            <p:ph idx="5" type="subTitle"/>
          </p:nvPr>
        </p:nvSpPr>
        <p:spPr>
          <a:xfrm>
            <a:off x="3403800" y="2217963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32" name="Google Shape;1232;p23"/>
          <p:cNvSpPr txBox="1"/>
          <p:nvPr>
            <p:ph idx="6" type="subTitle"/>
          </p:nvPr>
        </p:nvSpPr>
        <p:spPr>
          <a:xfrm>
            <a:off x="6001750" y="2217963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233" name="Google Shape;1233;p23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4" name="Google Shape;1234;p23"/>
          <p:cNvCxnSpPr/>
          <p:nvPr/>
        </p:nvCxnSpPr>
        <p:spPr>
          <a:xfrm>
            <a:off x="3809425" y="3869545"/>
            <a:ext cx="0" cy="126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5" name="Google Shape;1235;p23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6" name="Google Shape;1236;p23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7" name="Google Shape;1237;p23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8" name="Google Shape;1238;p23"/>
          <p:cNvCxnSpPr/>
          <p:nvPr/>
        </p:nvCxnSpPr>
        <p:spPr>
          <a:xfrm>
            <a:off x="3045800" y="3876944"/>
            <a:ext cx="0" cy="125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9" name="Google Shape;1239;p23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0" name="Google Shape;1240;p23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1" name="Google Shape;1241;p23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2" name="Google Shape;1242;p23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3" name="Google Shape;1243;p23"/>
          <p:cNvCxnSpPr/>
          <p:nvPr/>
        </p:nvCxnSpPr>
        <p:spPr>
          <a:xfrm>
            <a:off x="0" y="17658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4" name="Google Shape;1244;p23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5" name="Google Shape;1245;p23"/>
          <p:cNvCxnSpPr/>
          <p:nvPr/>
        </p:nvCxnSpPr>
        <p:spPr>
          <a:xfrm>
            <a:off x="4572000" y="3872250"/>
            <a:ext cx="0" cy="128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6" name="Google Shape;1246;p23"/>
          <p:cNvCxnSpPr/>
          <p:nvPr/>
        </p:nvCxnSpPr>
        <p:spPr>
          <a:xfrm flipH="1" rot="10800000">
            <a:off x="-17175" y="4624200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7" name="Google Shape;1247;p23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8" name="Google Shape;1248;p23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9" name="Google Shape;1249;p23"/>
          <p:cNvCxnSpPr/>
          <p:nvPr/>
        </p:nvCxnSpPr>
        <p:spPr>
          <a:xfrm>
            <a:off x="6100975" y="3869485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0" name="Google Shape;1250;p23"/>
          <p:cNvCxnSpPr/>
          <p:nvPr/>
        </p:nvCxnSpPr>
        <p:spPr>
          <a:xfrm>
            <a:off x="2278250" y="3869485"/>
            <a:ext cx="0" cy="129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1" name="Google Shape;1251;p23"/>
          <p:cNvCxnSpPr/>
          <p:nvPr/>
        </p:nvCxnSpPr>
        <p:spPr>
          <a:xfrm>
            <a:off x="6864900" y="3869485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2" name="Google Shape;1252;p23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3" name="Google Shape;1253;p23"/>
          <p:cNvCxnSpPr/>
          <p:nvPr/>
        </p:nvCxnSpPr>
        <p:spPr>
          <a:xfrm>
            <a:off x="7675375" y="3869425"/>
            <a:ext cx="0" cy="128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4" name="Google Shape;1254;p23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5" name="Google Shape;1255;p23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6" name="Google Shape;1256;p23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257" name="Google Shape;1257;p23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58" name="Google Shape;1258;p23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59" name="Google Shape;1259;p23"/>
          <p:cNvCxnSpPr/>
          <p:nvPr/>
        </p:nvCxnSpPr>
        <p:spPr>
          <a:xfrm>
            <a:off x="1522275" y="3880825"/>
            <a:ext cx="0" cy="12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0" name="Google Shape;1260;p23"/>
          <p:cNvCxnSpPr/>
          <p:nvPr/>
        </p:nvCxnSpPr>
        <p:spPr>
          <a:xfrm>
            <a:off x="-9850" y="3869425"/>
            <a:ext cx="916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1" name="Google Shape;1261;p23"/>
          <p:cNvCxnSpPr/>
          <p:nvPr/>
        </p:nvCxnSpPr>
        <p:spPr>
          <a:xfrm>
            <a:off x="8485875" y="3869425"/>
            <a:ext cx="65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2" name="Google Shape;1262;p23"/>
          <p:cNvCxnSpPr/>
          <p:nvPr/>
        </p:nvCxnSpPr>
        <p:spPr>
          <a:xfrm>
            <a:off x="6100975" y="1145225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3" name="Google Shape;1263;p23"/>
          <p:cNvCxnSpPr/>
          <p:nvPr/>
        </p:nvCxnSpPr>
        <p:spPr>
          <a:xfrm>
            <a:off x="2278250" y="1133479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4" name="Google Shape;1264;p23"/>
          <p:cNvCxnSpPr/>
          <p:nvPr/>
        </p:nvCxnSpPr>
        <p:spPr>
          <a:xfrm>
            <a:off x="3809425" y="1126525"/>
            <a:ext cx="0" cy="63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5" name="Google Shape;1265;p23"/>
          <p:cNvCxnSpPr/>
          <p:nvPr/>
        </p:nvCxnSpPr>
        <p:spPr>
          <a:xfrm>
            <a:off x="1522275" y="1123800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6" name="Google Shape;1266;p23"/>
          <p:cNvCxnSpPr/>
          <p:nvPr/>
        </p:nvCxnSpPr>
        <p:spPr>
          <a:xfrm>
            <a:off x="5337025" y="1138459"/>
            <a:ext cx="0" cy="62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7" name="Google Shape;1267;p23"/>
          <p:cNvCxnSpPr/>
          <p:nvPr/>
        </p:nvCxnSpPr>
        <p:spPr>
          <a:xfrm>
            <a:off x="3045800" y="1123808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68" name="Google Shape;1268;p23"/>
          <p:cNvGrpSpPr/>
          <p:nvPr/>
        </p:nvGrpSpPr>
        <p:grpSpPr>
          <a:xfrm>
            <a:off x="6864900" y="1145594"/>
            <a:ext cx="810475" cy="617242"/>
            <a:chOff x="6864900" y="4624200"/>
            <a:chExt cx="810475" cy="535800"/>
          </a:xfrm>
        </p:grpSpPr>
        <p:cxnSp>
          <p:nvCxnSpPr>
            <p:cNvPr id="1269" name="Google Shape;1269;p23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0" name="Google Shape;1270;p23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71" name="Google Shape;1271;p23"/>
          <p:cNvCxnSpPr/>
          <p:nvPr/>
        </p:nvCxnSpPr>
        <p:spPr>
          <a:xfrm>
            <a:off x="4576350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2" name="Google Shape;1272;p23"/>
          <p:cNvSpPr/>
          <p:nvPr/>
        </p:nvSpPr>
        <p:spPr>
          <a:xfrm>
            <a:off x="6753000" y="45141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73" name="Google Shape;1273;p23"/>
          <p:cNvCxnSpPr/>
          <p:nvPr/>
        </p:nvCxnSpPr>
        <p:spPr>
          <a:xfrm flipH="1" rot="5400000">
            <a:off x="7310875" y="588100"/>
            <a:ext cx="2739000" cy="1150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74" name="Google Shape;1274;p23"/>
          <p:cNvGrpSpPr/>
          <p:nvPr/>
        </p:nvGrpSpPr>
        <p:grpSpPr>
          <a:xfrm rot="-4471551">
            <a:off x="7971322" y="4069502"/>
            <a:ext cx="915150" cy="913311"/>
            <a:chOff x="1559926" y="1125488"/>
            <a:chExt cx="2014565" cy="2010518"/>
          </a:xfrm>
        </p:grpSpPr>
        <p:sp>
          <p:nvSpPr>
            <p:cNvPr id="1275" name="Google Shape;1275;p23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3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3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78" name="Google Shape;1278;p23"/>
            <p:cNvCxnSpPr/>
            <p:nvPr/>
          </p:nvCxnSpPr>
          <p:spPr>
            <a:xfrm rot="-928147">
              <a:off x="2672983" y="2163158"/>
              <a:ext cx="803093" cy="57570"/>
            </a:xfrm>
            <a:prstGeom prst="curvedConnector3">
              <a:avLst>
                <a:gd fmla="val 4771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9" name="Google Shape;1279;p23"/>
            <p:cNvCxnSpPr/>
            <p:nvPr/>
          </p:nvCxnSpPr>
          <p:spPr>
            <a:xfrm rot="-6328367">
              <a:off x="2231388" y="1477072"/>
              <a:ext cx="609490" cy="388812"/>
            </a:xfrm>
            <a:prstGeom prst="curvedConnector3">
              <a:avLst>
                <a:gd fmla="val 4969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0" name="Google Shape;1280;p23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81" name="Google Shape;1281;p23"/>
            <p:cNvCxnSpPr>
              <a:stCxn id="1276" idx="2"/>
              <a:endCxn id="1282" idx="6"/>
            </p:cNvCxnSpPr>
            <p:nvPr/>
          </p:nvCxnSpPr>
          <p:spPr>
            <a:xfrm flipH="1" rot="4472169">
              <a:off x="2000982" y="1693664"/>
              <a:ext cx="534448" cy="176790"/>
            </a:xfrm>
            <a:prstGeom prst="curvedConnector3">
              <a:avLst>
                <a:gd fmla="val 5393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83" name="Google Shape;1283;p23"/>
            <p:cNvCxnSpPr>
              <a:stCxn id="1276" idx="6"/>
              <a:endCxn id="1284" idx="6"/>
            </p:cNvCxnSpPr>
            <p:nvPr/>
          </p:nvCxnSpPr>
          <p:spPr>
            <a:xfrm flipH="1" rot="-6328300">
              <a:off x="2717159" y="2222528"/>
              <a:ext cx="438594" cy="410860"/>
            </a:xfrm>
            <a:prstGeom prst="curvedConnector3">
              <a:avLst>
                <a:gd fmla="val 5317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5" name="Google Shape;1285;p23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3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3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3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88" name="Google Shape;1288;p23"/>
            <p:cNvCxnSpPr>
              <a:stCxn id="1275" idx="0"/>
              <a:endCxn id="1289" idx="3"/>
            </p:cNvCxnSpPr>
            <p:nvPr/>
          </p:nvCxnSpPr>
          <p:spPr>
            <a:xfrm flipH="1" rot="9872131">
              <a:off x="3144232" y="1728010"/>
              <a:ext cx="324031" cy="22997"/>
            </a:xfrm>
            <a:prstGeom prst="curvedConnector3">
              <a:avLst>
                <a:gd fmla="val 1957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0" name="Google Shape;1290;p23"/>
            <p:cNvCxnSpPr>
              <a:stCxn id="1275" idx="6"/>
              <a:endCxn id="1291" idx="5"/>
            </p:cNvCxnSpPr>
            <p:nvPr/>
          </p:nvCxnSpPr>
          <p:spPr>
            <a:xfrm rot="-6327912">
              <a:off x="2817091" y="1305263"/>
              <a:ext cx="265514" cy="172791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9" name="Google Shape;1289;p23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3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3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93" name="Google Shape;1293;p23"/>
            <p:cNvCxnSpPr>
              <a:stCxn id="1276" idx="6"/>
              <a:endCxn id="1292" idx="6"/>
            </p:cNvCxnSpPr>
            <p:nvPr/>
          </p:nvCxnSpPr>
          <p:spPr>
            <a:xfrm flipH="1" rot="-6328794">
              <a:off x="2416236" y="2618101"/>
              <a:ext cx="811539" cy="70016"/>
            </a:xfrm>
            <a:prstGeom prst="curvedConnector3">
              <a:avLst>
                <a:gd fmla="val 5063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4" name="Google Shape;1294;p23"/>
            <p:cNvCxnSpPr/>
            <p:nvPr/>
          </p:nvCxnSpPr>
          <p:spPr>
            <a:xfrm rot="-928065">
              <a:off x="1677163" y="1658151"/>
              <a:ext cx="701923" cy="480298"/>
            </a:xfrm>
            <a:prstGeom prst="curvedConnector3">
              <a:avLst>
                <a:gd fmla="val 5003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4" name="Google Shape;1284;p23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5" name="Google Shape;1295;p23"/>
          <p:cNvSpPr/>
          <p:nvPr/>
        </p:nvSpPr>
        <p:spPr>
          <a:xfrm>
            <a:off x="3601436" y="43952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98" name="Google Shape;1298;p24"/>
          <p:cNvSpPr txBox="1"/>
          <p:nvPr>
            <p:ph idx="1" type="subTitle"/>
          </p:nvPr>
        </p:nvSpPr>
        <p:spPr>
          <a:xfrm>
            <a:off x="805850" y="1485175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99" name="Google Shape;1299;p24"/>
          <p:cNvSpPr txBox="1"/>
          <p:nvPr>
            <p:ph idx="2" type="subTitle"/>
          </p:nvPr>
        </p:nvSpPr>
        <p:spPr>
          <a:xfrm>
            <a:off x="805850" y="2030283"/>
            <a:ext cx="2336400" cy="776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0" name="Google Shape;1300;p24"/>
          <p:cNvSpPr txBox="1"/>
          <p:nvPr>
            <p:ph idx="3" type="subTitle"/>
          </p:nvPr>
        </p:nvSpPr>
        <p:spPr>
          <a:xfrm>
            <a:off x="3403800" y="2519758"/>
            <a:ext cx="2336400" cy="776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1" name="Google Shape;1301;p24"/>
          <p:cNvSpPr txBox="1"/>
          <p:nvPr>
            <p:ph idx="4" type="subTitle"/>
          </p:nvPr>
        </p:nvSpPr>
        <p:spPr>
          <a:xfrm>
            <a:off x="6001750" y="3406283"/>
            <a:ext cx="2336400" cy="776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2" name="Google Shape;1302;p24"/>
          <p:cNvSpPr txBox="1"/>
          <p:nvPr>
            <p:ph idx="5" type="subTitle"/>
          </p:nvPr>
        </p:nvSpPr>
        <p:spPr>
          <a:xfrm>
            <a:off x="3403800" y="1974650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03" name="Google Shape;1303;p24"/>
          <p:cNvSpPr txBox="1"/>
          <p:nvPr>
            <p:ph idx="6" type="subTitle"/>
          </p:nvPr>
        </p:nvSpPr>
        <p:spPr>
          <a:xfrm>
            <a:off x="6001750" y="2861175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304" name="Google Shape;1304;p24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5" name="Google Shape;1305;p24"/>
          <p:cNvCxnSpPr/>
          <p:nvPr/>
        </p:nvCxnSpPr>
        <p:spPr>
          <a:xfrm>
            <a:off x="3809425" y="4618006"/>
            <a:ext cx="0" cy="53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6" name="Google Shape;1306;p24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7" name="Google Shape;1307;p24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8" name="Google Shape;1308;p24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9" name="Google Shape;1309;p24"/>
          <p:cNvCxnSpPr/>
          <p:nvPr/>
        </p:nvCxnSpPr>
        <p:spPr>
          <a:xfrm>
            <a:off x="3045800" y="4621124"/>
            <a:ext cx="0" cy="5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0" name="Google Shape;1310;p24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1" name="Google Shape;1311;p24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2" name="Google Shape;1312;p24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3" name="Google Shape;1313;p24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4" name="Google Shape;1314;p24"/>
          <p:cNvCxnSpPr/>
          <p:nvPr/>
        </p:nvCxnSpPr>
        <p:spPr>
          <a:xfrm>
            <a:off x="0" y="17658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5" name="Google Shape;1315;p24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6" name="Google Shape;1316;p24"/>
          <p:cNvCxnSpPr/>
          <p:nvPr/>
        </p:nvCxnSpPr>
        <p:spPr>
          <a:xfrm>
            <a:off x="4572000" y="4619146"/>
            <a:ext cx="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7" name="Google Shape;1317;p24"/>
          <p:cNvCxnSpPr/>
          <p:nvPr/>
        </p:nvCxnSpPr>
        <p:spPr>
          <a:xfrm>
            <a:off x="-17175" y="4627800"/>
            <a:ext cx="9172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8" name="Google Shape;1318;p24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9" name="Google Shape;1319;p24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0" name="Google Shape;1320;p24"/>
          <p:cNvCxnSpPr/>
          <p:nvPr/>
        </p:nvCxnSpPr>
        <p:spPr>
          <a:xfrm>
            <a:off x="6100975" y="4627250"/>
            <a:ext cx="0" cy="52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1" name="Google Shape;1321;p24"/>
          <p:cNvCxnSpPr/>
          <p:nvPr/>
        </p:nvCxnSpPr>
        <p:spPr>
          <a:xfrm>
            <a:off x="2278250" y="4617981"/>
            <a:ext cx="0" cy="54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2" name="Google Shape;1322;p24"/>
          <p:cNvCxnSpPr/>
          <p:nvPr/>
        </p:nvCxnSpPr>
        <p:spPr>
          <a:xfrm>
            <a:off x="6864900" y="4627250"/>
            <a:ext cx="0" cy="52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3" name="Google Shape;1323;p24"/>
          <p:cNvCxnSpPr/>
          <p:nvPr/>
        </p:nvCxnSpPr>
        <p:spPr>
          <a:xfrm>
            <a:off x="8494575" y="2468575"/>
            <a:ext cx="6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4" name="Google Shape;1324;p24"/>
          <p:cNvCxnSpPr/>
          <p:nvPr/>
        </p:nvCxnSpPr>
        <p:spPr>
          <a:xfrm>
            <a:off x="7675375" y="4627225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5" name="Google Shape;1325;p24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6" name="Google Shape;1326;p24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27" name="Google Shape;1327;p24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328" name="Google Shape;1328;p24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9" name="Google Shape;1329;p24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330" name="Google Shape;1330;p24"/>
          <p:cNvCxnSpPr/>
          <p:nvPr/>
        </p:nvCxnSpPr>
        <p:spPr>
          <a:xfrm>
            <a:off x="1522275" y="4622759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1" name="Google Shape;1331;p24"/>
          <p:cNvCxnSpPr/>
          <p:nvPr/>
        </p:nvCxnSpPr>
        <p:spPr>
          <a:xfrm>
            <a:off x="-9850" y="3869425"/>
            <a:ext cx="69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2" name="Google Shape;1332;p24"/>
          <p:cNvCxnSpPr/>
          <p:nvPr/>
        </p:nvCxnSpPr>
        <p:spPr>
          <a:xfrm>
            <a:off x="8485875" y="3869425"/>
            <a:ext cx="65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3" name="Google Shape;1333;p24"/>
          <p:cNvCxnSpPr/>
          <p:nvPr/>
        </p:nvCxnSpPr>
        <p:spPr>
          <a:xfrm>
            <a:off x="4576350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4" name="Google Shape;1334;p24"/>
          <p:cNvCxnSpPr/>
          <p:nvPr/>
        </p:nvCxnSpPr>
        <p:spPr>
          <a:xfrm flipH="1" rot="10800000">
            <a:off x="8485575" y="3869300"/>
            <a:ext cx="6777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5" name="Google Shape;1335;p24"/>
          <p:cNvCxnSpPr/>
          <p:nvPr/>
        </p:nvCxnSpPr>
        <p:spPr>
          <a:xfrm>
            <a:off x="8494575" y="1765875"/>
            <a:ext cx="6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5"/>
          <p:cNvSpPr txBox="1"/>
          <p:nvPr>
            <p:ph idx="1" type="subTitle"/>
          </p:nvPr>
        </p:nvSpPr>
        <p:spPr>
          <a:xfrm>
            <a:off x="2090656" y="1555088"/>
            <a:ext cx="21057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38" name="Google Shape;1338;p25"/>
          <p:cNvSpPr txBox="1"/>
          <p:nvPr>
            <p:ph idx="2" type="subTitle"/>
          </p:nvPr>
        </p:nvSpPr>
        <p:spPr>
          <a:xfrm>
            <a:off x="2090731" y="2127788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9" name="Google Shape;1339;p25"/>
          <p:cNvSpPr txBox="1"/>
          <p:nvPr>
            <p:ph idx="3" type="subTitle"/>
          </p:nvPr>
        </p:nvSpPr>
        <p:spPr>
          <a:xfrm>
            <a:off x="4947719" y="2127788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0" name="Google Shape;1340;p25"/>
          <p:cNvSpPr txBox="1"/>
          <p:nvPr>
            <p:ph idx="4" type="subTitle"/>
          </p:nvPr>
        </p:nvSpPr>
        <p:spPr>
          <a:xfrm>
            <a:off x="2090581" y="3517713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1" name="Google Shape;1341;p25"/>
          <p:cNvSpPr txBox="1"/>
          <p:nvPr>
            <p:ph idx="5" type="subTitle"/>
          </p:nvPr>
        </p:nvSpPr>
        <p:spPr>
          <a:xfrm>
            <a:off x="4947719" y="3517713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2" name="Google Shape;1342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43" name="Google Shape;1343;p25"/>
          <p:cNvSpPr txBox="1"/>
          <p:nvPr>
            <p:ph idx="6" type="subTitle"/>
          </p:nvPr>
        </p:nvSpPr>
        <p:spPr>
          <a:xfrm>
            <a:off x="2090581" y="3032913"/>
            <a:ext cx="2105700" cy="48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4" name="Google Shape;1344;p25"/>
          <p:cNvSpPr txBox="1"/>
          <p:nvPr>
            <p:ph idx="7" type="subTitle"/>
          </p:nvPr>
        </p:nvSpPr>
        <p:spPr>
          <a:xfrm>
            <a:off x="4947719" y="1555088"/>
            <a:ext cx="21057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5" name="Google Shape;1345;p25"/>
          <p:cNvSpPr txBox="1"/>
          <p:nvPr>
            <p:ph idx="8" type="subTitle"/>
          </p:nvPr>
        </p:nvSpPr>
        <p:spPr>
          <a:xfrm>
            <a:off x="4947719" y="3032913"/>
            <a:ext cx="2105700" cy="48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346" name="Google Shape;1346;p25"/>
          <p:cNvCxnSpPr/>
          <p:nvPr/>
        </p:nvCxnSpPr>
        <p:spPr>
          <a:xfrm>
            <a:off x="55780" y="1765875"/>
            <a:ext cx="147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7" name="Google Shape;1347;p25"/>
          <p:cNvCxnSpPr/>
          <p:nvPr/>
        </p:nvCxnSpPr>
        <p:spPr>
          <a:xfrm>
            <a:off x="5337025" y="462420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8" name="Google Shape;1348;p25"/>
          <p:cNvCxnSpPr/>
          <p:nvPr/>
        </p:nvCxnSpPr>
        <p:spPr>
          <a:xfrm>
            <a:off x="772375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9" name="Google Shape;1349;p25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0" name="Google Shape;1350;p25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1" name="Google Shape;1351;p25"/>
          <p:cNvCxnSpPr/>
          <p:nvPr/>
        </p:nvCxnSpPr>
        <p:spPr>
          <a:xfrm>
            <a:off x="8391445" y="-6750"/>
            <a:ext cx="0" cy="463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2" name="Google Shape;1352;p25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3" name="Google Shape;1353;p25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4" name="Google Shape;1354;p25"/>
          <p:cNvCxnSpPr/>
          <p:nvPr/>
        </p:nvCxnSpPr>
        <p:spPr>
          <a:xfrm>
            <a:off x="11807" y="2468575"/>
            <a:ext cx="14994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5" name="Google Shape;1355;p25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6" name="Google Shape;1356;p25"/>
          <p:cNvCxnSpPr/>
          <p:nvPr/>
        </p:nvCxnSpPr>
        <p:spPr>
          <a:xfrm>
            <a:off x="7675367" y="3169225"/>
            <a:ext cx="147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7" name="Google Shape;1357;p25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8" name="Google Shape;1358;p25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9" name="Google Shape;1359;p25"/>
          <p:cNvCxnSpPr/>
          <p:nvPr/>
        </p:nvCxnSpPr>
        <p:spPr>
          <a:xfrm>
            <a:off x="687000" y="4624200"/>
            <a:ext cx="84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0" name="Google Shape;1360;p25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1" name="Google Shape;1361;p25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2" name="Google Shape;1362;p25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3" name="Google Shape;1363;p25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4" name="Google Shape;1364;p25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5" name="Google Shape;1365;p25"/>
          <p:cNvCxnSpPr/>
          <p:nvPr/>
        </p:nvCxnSpPr>
        <p:spPr>
          <a:xfrm>
            <a:off x="7684400" y="2468575"/>
            <a:ext cx="145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6" name="Google Shape;1366;p25"/>
          <p:cNvCxnSpPr/>
          <p:nvPr/>
        </p:nvCxnSpPr>
        <p:spPr>
          <a:xfrm>
            <a:off x="7675375" y="1133350"/>
            <a:ext cx="0" cy="402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7" name="Google Shape;1367;p25"/>
          <p:cNvCxnSpPr/>
          <p:nvPr/>
        </p:nvCxnSpPr>
        <p:spPr>
          <a:xfrm>
            <a:off x="-17175" y="3169225"/>
            <a:ext cx="153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8" name="Google Shape;1368;p25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69" name="Google Shape;1369;p25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370" name="Google Shape;1370;p25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71" name="Google Shape;1371;p25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372" name="Google Shape;1372;p25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3" name="Google Shape;1373;p25"/>
          <p:cNvCxnSpPr/>
          <p:nvPr/>
        </p:nvCxnSpPr>
        <p:spPr>
          <a:xfrm>
            <a:off x="-9850" y="3869425"/>
            <a:ext cx="153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4" name="Google Shape;1374;p25"/>
          <p:cNvCxnSpPr/>
          <p:nvPr/>
        </p:nvCxnSpPr>
        <p:spPr>
          <a:xfrm>
            <a:off x="7675375" y="3869425"/>
            <a:ext cx="14685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5" name="Google Shape;1375;p25"/>
          <p:cNvCxnSpPr/>
          <p:nvPr/>
        </p:nvCxnSpPr>
        <p:spPr>
          <a:xfrm>
            <a:off x="4572000" y="4627800"/>
            <a:ext cx="0" cy="5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6" name="Google Shape;1376;p25"/>
          <p:cNvCxnSpPr/>
          <p:nvPr/>
        </p:nvCxnSpPr>
        <p:spPr>
          <a:xfrm>
            <a:off x="1522275" y="1133350"/>
            <a:ext cx="0" cy="400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77" name="Google Shape;1377;p25"/>
          <p:cNvGrpSpPr/>
          <p:nvPr/>
        </p:nvGrpSpPr>
        <p:grpSpPr>
          <a:xfrm rot="392968">
            <a:off x="300920" y="4122948"/>
            <a:ext cx="828356" cy="826692"/>
            <a:chOff x="1559926" y="1125488"/>
            <a:chExt cx="2014565" cy="2010518"/>
          </a:xfrm>
        </p:grpSpPr>
        <p:sp>
          <p:nvSpPr>
            <p:cNvPr id="1378" name="Google Shape;1378;p2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81" name="Google Shape;1381;p25"/>
            <p:cNvCxnSpPr/>
            <p:nvPr/>
          </p:nvCxnSpPr>
          <p:spPr>
            <a:xfrm flipH="1" rot="10407097">
              <a:off x="2673362" y="2158117"/>
              <a:ext cx="802335" cy="67651"/>
            </a:xfrm>
            <a:prstGeom prst="curvedConnector3">
              <a:avLst>
                <a:gd fmla="val 5171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82" name="Google Shape;1382;p25"/>
            <p:cNvCxnSpPr/>
            <p:nvPr/>
          </p:nvCxnSpPr>
          <p:spPr>
            <a:xfrm rot="-5792955">
              <a:off x="2204720" y="1526535"/>
              <a:ext cx="662825" cy="289586"/>
            </a:xfrm>
            <a:prstGeom prst="curvedConnector3">
              <a:avLst>
                <a:gd fmla="val 4997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83" name="Google Shape;1383;p2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84" name="Google Shape;1384;p25"/>
            <p:cNvCxnSpPr>
              <a:stCxn id="1379" idx="2"/>
              <a:endCxn id="1385" idx="6"/>
            </p:cNvCxnSpPr>
            <p:nvPr/>
          </p:nvCxnSpPr>
          <p:spPr>
            <a:xfrm flipH="1" rot="5007759">
              <a:off x="2017878" y="1653267"/>
              <a:ext cx="500655" cy="257583"/>
            </a:xfrm>
            <a:prstGeom prst="curvedConnector3">
              <a:avLst>
                <a:gd fmla="val 5548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86" name="Google Shape;1386;p25"/>
            <p:cNvCxnSpPr>
              <a:stCxn id="1379" idx="6"/>
              <a:endCxn id="1387" idx="6"/>
            </p:cNvCxnSpPr>
            <p:nvPr/>
          </p:nvCxnSpPr>
          <p:spPr>
            <a:xfrm flipH="1" rot="-5791505">
              <a:off x="2751509" y="2191065"/>
              <a:ext cx="369594" cy="473787"/>
            </a:xfrm>
            <a:prstGeom prst="curvedConnector3">
              <a:avLst>
                <a:gd fmla="val 5742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88" name="Google Shape;1388;p2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91" name="Google Shape;1391;p25"/>
            <p:cNvCxnSpPr>
              <a:stCxn id="1378" idx="0"/>
              <a:endCxn id="1392" idx="3"/>
            </p:cNvCxnSpPr>
            <p:nvPr/>
          </p:nvCxnSpPr>
          <p:spPr>
            <a:xfrm flipH="1" rot="10408072">
              <a:off x="3147871" y="1702966"/>
              <a:ext cx="316454" cy="73084"/>
            </a:xfrm>
            <a:prstGeom prst="curvedConnector3">
              <a:avLst>
                <a:gd fmla="val 5378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3" name="Google Shape;1393;p25"/>
            <p:cNvCxnSpPr>
              <a:stCxn id="1378" idx="6"/>
              <a:endCxn id="1394" idx="5"/>
            </p:cNvCxnSpPr>
            <p:nvPr/>
          </p:nvCxnSpPr>
          <p:spPr>
            <a:xfrm rot="-5793417">
              <a:off x="2805353" y="1327040"/>
              <a:ext cx="288990" cy="129537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92" name="Google Shape;1392;p2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96" name="Google Shape;1396;p25"/>
            <p:cNvCxnSpPr>
              <a:stCxn id="1379" idx="6"/>
              <a:endCxn id="1395" idx="6"/>
            </p:cNvCxnSpPr>
            <p:nvPr/>
          </p:nvCxnSpPr>
          <p:spPr>
            <a:xfrm flipH="1" rot="-5793372">
              <a:off x="2426570" y="2555575"/>
              <a:ext cx="790872" cy="195067"/>
            </a:xfrm>
            <a:prstGeom prst="curvedConnector3">
              <a:avLst>
                <a:gd fmla="val 5351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7" name="Google Shape;1397;p25"/>
            <p:cNvCxnSpPr/>
            <p:nvPr/>
          </p:nvCxnSpPr>
          <p:spPr>
            <a:xfrm rot="-392865">
              <a:off x="1644170" y="1715457"/>
              <a:ext cx="768211" cy="365685"/>
            </a:xfrm>
            <a:prstGeom prst="curvedConnector3">
              <a:avLst>
                <a:gd fmla="val 5000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87" name="Google Shape;1387;p2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98" name="Google Shape;1398;p25"/>
          <p:cNvCxnSpPr/>
          <p:nvPr/>
        </p:nvCxnSpPr>
        <p:spPr>
          <a:xfrm rot="-5400000">
            <a:off x="-953025" y="789850"/>
            <a:ext cx="2575800" cy="772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9" name="Google Shape;1399;p25"/>
          <p:cNvSpPr/>
          <p:nvPr/>
        </p:nvSpPr>
        <p:spPr>
          <a:xfrm>
            <a:off x="565774" y="2230263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25"/>
          <p:cNvSpPr/>
          <p:nvPr/>
        </p:nvSpPr>
        <p:spPr>
          <a:xfrm>
            <a:off x="8279550" y="3847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25"/>
          <p:cNvSpPr/>
          <p:nvPr/>
        </p:nvSpPr>
        <p:spPr>
          <a:xfrm>
            <a:off x="1410375" y="453007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3" name="Google Shape;1403;p26"/>
          <p:cNvCxnSpPr/>
          <p:nvPr/>
        </p:nvCxnSpPr>
        <p:spPr>
          <a:xfrm>
            <a:off x="533702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4" name="Google Shape;1404;p26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5" name="Google Shape;1405;p26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6" name="Google Shape;1406;p26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7" name="Google Shape;1407;p26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8" name="Google Shape;1408;p26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9" name="Google Shape;1409;p26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0" name="Google Shape;1410;p26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1" name="Google Shape;1411;p26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2" name="Google Shape;1412;p26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3" name="Google Shape;1413;p26"/>
          <p:cNvCxnSpPr/>
          <p:nvPr/>
        </p:nvCxnSpPr>
        <p:spPr>
          <a:xfrm>
            <a:off x="4572000" y="-8575"/>
            <a:ext cx="0" cy="50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4" name="Google Shape;1414;p26"/>
          <p:cNvCxnSpPr/>
          <p:nvPr/>
        </p:nvCxnSpPr>
        <p:spPr>
          <a:xfrm>
            <a:off x="687000" y="4624200"/>
            <a:ext cx="84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5" name="Google Shape;1415;p26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6" name="Google Shape;1416;p26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7" name="Google Shape;1417;p26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8" name="Google Shape;1418;p26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9" name="Google Shape;1419;p26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0" name="Google Shape;1420;p26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1" name="Google Shape;1421;p26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2" name="Google Shape;1422;p26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23" name="Google Shape;1423;p26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424" name="Google Shape;1424;p26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25" name="Google Shape;1425;p26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426" name="Google Shape;1426;p26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7" name="Google Shape;1427;p26"/>
          <p:cNvCxnSpPr/>
          <p:nvPr/>
        </p:nvCxnSpPr>
        <p:spPr>
          <a:xfrm>
            <a:off x="8485875" y="3869425"/>
            <a:ext cx="65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8" name="Google Shape;1428;p26"/>
          <p:cNvCxnSpPr/>
          <p:nvPr/>
        </p:nvCxnSpPr>
        <p:spPr>
          <a:xfrm>
            <a:off x="4572000" y="4627800"/>
            <a:ext cx="0" cy="5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9" name="Google Shape;1429;p26"/>
          <p:cNvCxnSpPr/>
          <p:nvPr/>
        </p:nvCxnSpPr>
        <p:spPr>
          <a:xfrm>
            <a:off x="227825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0" name="Google Shape;1430;p26"/>
          <p:cNvCxnSpPr/>
          <p:nvPr/>
        </p:nvCxnSpPr>
        <p:spPr>
          <a:xfrm>
            <a:off x="0" y="17658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1" name="Google Shape;1431;p26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2" name="Google Shape;1432;p26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3" name="Google Shape;1433;p26"/>
          <p:cNvCxnSpPr/>
          <p:nvPr/>
        </p:nvCxnSpPr>
        <p:spPr>
          <a:xfrm>
            <a:off x="-9850" y="3869425"/>
            <a:ext cx="67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4" name="Google Shape;1434;p26"/>
          <p:cNvCxnSpPr/>
          <p:nvPr/>
        </p:nvCxnSpPr>
        <p:spPr>
          <a:xfrm rot="-5400000">
            <a:off x="7589950" y="3657700"/>
            <a:ext cx="2790300" cy="489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5" name="Google Shape;1435;p26"/>
          <p:cNvSpPr/>
          <p:nvPr/>
        </p:nvSpPr>
        <p:spPr>
          <a:xfrm>
            <a:off x="566000" y="3847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6" name="Google Shape;1436;p26"/>
          <p:cNvGrpSpPr/>
          <p:nvPr/>
        </p:nvGrpSpPr>
        <p:grpSpPr>
          <a:xfrm rot="10229318">
            <a:off x="8192983" y="61222"/>
            <a:ext cx="735148" cy="733671"/>
            <a:chOff x="1559926" y="1125488"/>
            <a:chExt cx="2014565" cy="2010518"/>
          </a:xfrm>
        </p:grpSpPr>
        <p:sp>
          <p:nvSpPr>
            <p:cNvPr id="1437" name="Google Shape;1437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40" name="Google Shape;1440;p26"/>
            <p:cNvCxnSpPr/>
            <p:nvPr/>
          </p:nvCxnSpPr>
          <p:spPr>
            <a:xfrm flipH="1" rot="-10229781">
              <a:off x="2698418" y="2048521"/>
              <a:ext cx="752224" cy="286843"/>
            </a:xfrm>
            <a:prstGeom prst="curvedConnector3">
              <a:avLst>
                <a:gd fmla="val 5002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1" name="Google Shape;1441;p26"/>
            <p:cNvCxnSpPr/>
            <p:nvPr/>
          </p:nvCxnSpPr>
          <p:spPr>
            <a:xfrm rot="-4829186">
              <a:off x="2177653" y="1623882"/>
              <a:ext cx="716961" cy="94891"/>
            </a:xfrm>
            <a:prstGeom prst="curvedConnector3">
              <a:avLst>
                <a:gd fmla="val 4704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42" name="Google Shape;1442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43" name="Google Shape;1443;p26"/>
            <p:cNvCxnSpPr>
              <a:stCxn id="1438" idx="2"/>
              <a:endCxn id="1444" idx="6"/>
            </p:cNvCxnSpPr>
            <p:nvPr/>
          </p:nvCxnSpPr>
          <p:spPr>
            <a:xfrm rot="-10228308">
              <a:off x="2075193" y="1577184"/>
              <a:ext cx="386026" cy="409748"/>
            </a:xfrm>
            <a:prstGeom prst="curvedConnector3">
              <a:avLst>
                <a:gd fmla="val 5608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5" name="Google Shape;1445;p26"/>
            <p:cNvCxnSpPr>
              <a:stCxn id="1438" idx="6"/>
              <a:endCxn id="1446" idx="6"/>
            </p:cNvCxnSpPr>
            <p:nvPr/>
          </p:nvCxnSpPr>
          <p:spPr>
            <a:xfrm rot="570476">
              <a:off x="2657676" y="2315877"/>
              <a:ext cx="557559" cy="223862"/>
            </a:xfrm>
            <a:prstGeom prst="curvedConnector3">
              <a:avLst>
                <a:gd fmla="val 5417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47" name="Google Shape;1447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50" name="Google Shape;1450;p26"/>
            <p:cNvCxnSpPr>
              <a:stCxn id="1437" idx="0"/>
              <a:endCxn id="1451" idx="3"/>
            </p:cNvCxnSpPr>
            <p:nvPr/>
          </p:nvCxnSpPr>
          <p:spPr>
            <a:xfrm flipH="1" rot="-10231067">
              <a:off x="3164207" y="1660720"/>
              <a:ext cx="284081" cy="157577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2" name="Google Shape;1452;p26"/>
            <p:cNvCxnSpPr>
              <a:stCxn id="1437" idx="6"/>
              <a:endCxn id="1453" idx="5"/>
            </p:cNvCxnSpPr>
            <p:nvPr/>
          </p:nvCxnSpPr>
          <p:spPr>
            <a:xfrm rot="-4828476">
              <a:off x="2793036" y="1369464"/>
              <a:ext cx="313624" cy="44388"/>
            </a:xfrm>
            <a:prstGeom prst="curvedConnector3">
              <a:avLst>
                <a:gd fmla="val 2885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51" name="Google Shape;1451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55" name="Google Shape;1455;p26"/>
            <p:cNvCxnSpPr>
              <a:stCxn id="1438" idx="6"/>
              <a:endCxn id="1454" idx="6"/>
            </p:cNvCxnSpPr>
            <p:nvPr/>
          </p:nvCxnSpPr>
          <p:spPr>
            <a:xfrm rot="571497">
              <a:off x="2618807" y="2300103"/>
              <a:ext cx="406099" cy="706012"/>
            </a:xfrm>
            <a:prstGeom prst="curvedConnector3">
              <a:avLst>
                <a:gd fmla="val 5585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6" name="Google Shape;1456;p26"/>
            <p:cNvCxnSpPr/>
            <p:nvPr/>
          </p:nvCxnSpPr>
          <p:spPr>
            <a:xfrm rot="570163">
              <a:off x="1608515" y="1828784"/>
              <a:ext cx="839520" cy="139032"/>
            </a:xfrm>
            <a:prstGeom prst="curvedConnector3">
              <a:avLst>
                <a:gd fmla="val 5016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46" name="Google Shape;1446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7" name="Google Shape;1457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58" name="Google Shape;1458;p26"/>
          <p:cNvSpPr txBox="1"/>
          <p:nvPr>
            <p:ph idx="1" type="subTitle"/>
          </p:nvPr>
        </p:nvSpPr>
        <p:spPr>
          <a:xfrm>
            <a:off x="885993" y="2095523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9" name="Google Shape;1459;p26"/>
          <p:cNvSpPr txBox="1"/>
          <p:nvPr>
            <p:ph idx="2" type="subTitle"/>
          </p:nvPr>
        </p:nvSpPr>
        <p:spPr>
          <a:xfrm>
            <a:off x="3454200" y="2095523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0" name="Google Shape;1460;p26"/>
          <p:cNvSpPr txBox="1"/>
          <p:nvPr>
            <p:ph idx="3" type="subTitle"/>
          </p:nvPr>
        </p:nvSpPr>
        <p:spPr>
          <a:xfrm>
            <a:off x="6022407" y="2095523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1" name="Google Shape;1461;p26"/>
          <p:cNvSpPr txBox="1"/>
          <p:nvPr>
            <p:ph idx="4" type="subTitle"/>
          </p:nvPr>
        </p:nvSpPr>
        <p:spPr>
          <a:xfrm>
            <a:off x="885993" y="3750138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" name="Google Shape;1462;p26"/>
          <p:cNvSpPr txBox="1"/>
          <p:nvPr>
            <p:ph idx="5" type="subTitle"/>
          </p:nvPr>
        </p:nvSpPr>
        <p:spPr>
          <a:xfrm>
            <a:off x="3454200" y="3750138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3" name="Google Shape;1463;p26"/>
          <p:cNvSpPr txBox="1"/>
          <p:nvPr>
            <p:ph idx="6" type="subTitle"/>
          </p:nvPr>
        </p:nvSpPr>
        <p:spPr>
          <a:xfrm>
            <a:off x="6022407" y="3750138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4" name="Google Shape;1464;p26"/>
          <p:cNvSpPr txBox="1"/>
          <p:nvPr>
            <p:ph idx="7" type="subTitle"/>
          </p:nvPr>
        </p:nvSpPr>
        <p:spPr>
          <a:xfrm>
            <a:off x="881304" y="1525263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5" name="Google Shape;1465;p26"/>
          <p:cNvSpPr txBox="1"/>
          <p:nvPr>
            <p:ph idx="8" type="subTitle"/>
          </p:nvPr>
        </p:nvSpPr>
        <p:spPr>
          <a:xfrm>
            <a:off x="3454200" y="1525263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6" name="Google Shape;1466;p26"/>
          <p:cNvSpPr txBox="1"/>
          <p:nvPr>
            <p:ph idx="9" type="subTitle"/>
          </p:nvPr>
        </p:nvSpPr>
        <p:spPr>
          <a:xfrm>
            <a:off x="6027096" y="1525263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7" name="Google Shape;1467;p26"/>
          <p:cNvSpPr txBox="1"/>
          <p:nvPr>
            <p:ph idx="13" type="subTitle"/>
          </p:nvPr>
        </p:nvSpPr>
        <p:spPr>
          <a:xfrm>
            <a:off x="881304" y="3175335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8" name="Google Shape;1468;p26"/>
          <p:cNvSpPr txBox="1"/>
          <p:nvPr>
            <p:ph idx="14" type="subTitle"/>
          </p:nvPr>
        </p:nvSpPr>
        <p:spPr>
          <a:xfrm>
            <a:off x="3454200" y="3175335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9" name="Google Shape;1469;p26"/>
          <p:cNvSpPr txBox="1"/>
          <p:nvPr>
            <p:ph idx="15" type="subTitle"/>
          </p:nvPr>
        </p:nvSpPr>
        <p:spPr>
          <a:xfrm>
            <a:off x="6027096" y="3175335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470" name="Google Shape;1470;p26"/>
          <p:cNvCxnSpPr/>
          <p:nvPr/>
        </p:nvCxnSpPr>
        <p:spPr>
          <a:xfrm flipH="1" rot="5400000">
            <a:off x="-2095530" y="2906820"/>
            <a:ext cx="4636200" cy="961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71" name="Google Shape;1471;p26"/>
          <p:cNvGrpSpPr/>
          <p:nvPr/>
        </p:nvGrpSpPr>
        <p:grpSpPr>
          <a:xfrm rot="6957871">
            <a:off x="162123" y="3571652"/>
            <a:ext cx="404004" cy="403192"/>
            <a:chOff x="1559926" y="1125488"/>
            <a:chExt cx="2014565" cy="2010518"/>
          </a:xfrm>
        </p:grpSpPr>
        <p:sp>
          <p:nvSpPr>
            <p:cNvPr id="1472" name="Google Shape;1472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75" name="Google Shape;1475;p26"/>
            <p:cNvCxnSpPr/>
            <p:nvPr/>
          </p:nvCxnSpPr>
          <p:spPr>
            <a:xfrm rot="-1557792">
              <a:off x="2684963" y="2090509"/>
              <a:ext cx="779134" cy="202867"/>
            </a:xfrm>
            <a:prstGeom prst="curvedConnector3">
              <a:avLst>
                <a:gd fmla="val 5034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6" name="Google Shape;1476;p26"/>
            <p:cNvCxnSpPr/>
            <p:nvPr/>
          </p:nvCxnSpPr>
          <p:spPr>
            <a:xfrm rot="-6958194">
              <a:off x="2270596" y="1425257"/>
              <a:ext cx="529574" cy="492142"/>
            </a:xfrm>
            <a:prstGeom prst="curvedConnector3">
              <a:avLst>
                <a:gd fmla="val 4881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77" name="Google Shape;1477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78" name="Google Shape;1478;p26"/>
            <p:cNvCxnSpPr>
              <a:stCxn id="1473" idx="2"/>
            </p:cNvCxnSpPr>
            <p:nvPr/>
          </p:nvCxnSpPr>
          <p:spPr>
            <a:xfrm flipH="1" rot="3841897">
              <a:off x="1951038" y="1719979"/>
              <a:ext cx="592635" cy="105860"/>
            </a:xfrm>
            <a:prstGeom prst="curvedConnector3">
              <a:avLst>
                <a:gd fmla="val 5832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9" name="Google Shape;1479;p26"/>
            <p:cNvCxnSpPr>
              <a:stCxn id="1473" idx="6"/>
              <a:endCxn id="1480" idx="6"/>
            </p:cNvCxnSpPr>
            <p:nvPr/>
          </p:nvCxnSpPr>
          <p:spPr>
            <a:xfrm flipH="1" rot="-6957430">
              <a:off x="2683392" y="2265797"/>
              <a:ext cx="505827" cy="324024"/>
            </a:xfrm>
            <a:prstGeom prst="curvedConnector3">
              <a:avLst>
                <a:gd fmla="val 508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81" name="Google Shape;1481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85" name="Google Shape;1485;p26"/>
            <p:cNvCxnSpPr>
              <a:stCxn id="1472" idx="0"/>
            </p:cNvCxnSpPr>
            <p:nvPr/>
          </p:nvCxnSpPr>
          <p:spPr>
            <a:xfrm rot="-1556733">
              <a:off x="3145412" y="1706958"/>
              <a:ext cx="384671" cy="53400"/>
            </a:xfrm>
            <a:prstGeom prst="curvedConnector3">
              <a:avLst>
                <a:gd fmla="val 550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6" name="Google Shape;1486;p26"/>
            <p:cNvCxnSpPr>
              <a:stCxn id="1472" idx="6"/>
            </p:cNvCxnSpPr>
            <p:nvPr/>
          </p:nvCxnSpPr>
          <p:spPr>
            <a:xfrm rot="-6958893">
              <a:off x="2808968" y="1248956"/>
              <a:ext cx="276661" cy="235604"/>
            </a:xfrm>
            <a:prstGeom prst="curvedConnector3">
              <a:avLst>
                <a:gd fmla="val 5676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87" name="Google Shape;1487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0" name="Google Shape;1490;p26"/>
            <p:cNvCxnSpPr>
              <a:stCxn id="1473" idx="6"/>
            </p:cNvCxnSpPr>
            <p:nvPr/>
          </p:nvCxnSpPr>
          <p:spPr>
            <a:xfrm rot="3841970">
              <a:off x="2424969" y="2626444"/>
              <a:ext cx="822873" cy="52729"/>
            </a:xfrm>
            <a:prstGeom prst="curvedConnector3">
              <a:avLst>
                <a:gd fmla="val 501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91" name="Google Shape;1491;p26"/>
            <p:cNvCxnSpPr/>
            <p:nvPr/>
          </p:nvCxnSpPr>
          <p:spPr>
            <a:xfrm rot="-1558700">
              <a:off x="1726777" y="1598158"/>
              <a:ext cx="602697" cy="600283"/>
            </a:xfrm>
            <a:prstGeom prst="curvedConnector3">
              <a:avLst>
                <a:gd fmla="val 515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80" name="Google Shape;1480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" name="Google Shape;1492;p26"/>
          <p:cNvGrpSpPr/>
          <p:nvPr/>
        </p:nvGrpSpPr>
        <p:grpSpPr>
          <a:xfrm rot="6886508">
            <a:off x="345553" y="4221481"/>
            <a:ext cx="403818" cy="403007"/>
            <a:chOff x="1559926" y="1125488"/>
            <a:chExt cx="2014565" cy="2010518"/>
          </a:xfrm>
        </p:grpSpPr>
        <p:sp>
          <p:nvSpPr>
            <p:cNvPr id="1493" name="Google Shape;1493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6" name="Google Shape;1496;p26"/>
            <p:cNvCxnSpPr/>
            <p:nvPr/>
          </p:nvCxnSpPr>
          <p:spPr>
            <a:xfrm rot="-1486692">
              <a:off x="2682983" y="2098587"/>
              <a:ext cx="783094" cy="186711"/>
            </a:xfrm>
            <a:prstGeom prst="curvedConnector3">
              <a:avLst>
                <a:gd fmla="val 487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97" name="Google Shape;1497;p26"/>
            <p:cNvCxnSpPr/>
            <p:nvPr/>
          </p:nvCxnSpPr>
          <p:spPr>
            <a:xfrm rot="-6887042">
              <a:off x="2265733" y="1430652"/>
              <a:ext cx="539600" cy="481351"/>
            </a:xfrm>
            <a:prstGeom prst="curvedConnector3">
              <a:avLst>
                <a:gd fmla="val 4777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98" name="Google Shape;1498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9" name="Google Shape;1499;p26"/>
            <p:cNvCxnSpPr>
              <a:stCxn id="1494" idx="2"/>
            </p:cNvCxnSpPr>
            <p:nvPr/>
          </p:nvCxnSpPr>
          <p:spPr>
            <a:xfrm flipH="1" rot="3913980">
              <a:off x="1952318" y="1713779"/>
              <a:ext cx="590076" cy="118258"/>
            </a:xfrm>
            <a:prstGeom prst="curvedConnector3">
              <a:avLst>
                <a:gd fmla="val 490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0" name="Google Shape;1500;p26"/>
            <p:cNvCxnSpPr>
              <a:stCxn id="1494" idx="6"/>
              <a:endCxn id="1501" idx="6"/>
            </p:cNvCxnSpPr>
            <p:nvPr/>
          </p:nvCxnSpPr>
          <p:spPr>
            <a:xfrm flipH="1" rot="-6885787">
              <a:off x="2686704" y="2260775"/>
              <a:ext cx="499203" cy="334367"/>
            </a:xfrm>
            <a:prstGeom prst="curvedConnector3">
              <a:avLst>
                <a:gd fmla="val 5201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02" name="Google Shape;1502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06" name="Google Shape;1506;p26"/>
            <p:cNvCxnSpPr>
              <a:stCxn id="1493" idx="0"/>
            </p:cNvCxnSpPr>
            <p:nvPr/>
          </p:nvCxnSpPr>
          <p:spPr>
            <a:xfrm rot="-1487442">
              <a:off x="3145229" y="1710798"/>
              <a:ext cx="385638" cy="47521"/>
            </a:xfrm>
            <a:prstGeom prst="curvedConnector3">
              <a:avLst>
                <a:gd fmla="val 831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7" name="Google Shape;1507;p26"/>
            <p:cNvCxnSpPr>
              <a:stCxn id="1493" idx="6"/>
            </p:cNvCxnSpPr>
            <p:nvPr/>
          </p:nvCxnSpPr>
          <p:spPr>
            <a:xfrm rot="-6885223">
              <a:off x="2808128" y="1251555"/>
              <a:ext cx="280140" cy="231006"/>
            </a:xfrm>
            <a:prstGeom prst="curvedConnector3">
              <a:avLst>
                <a:gd fmla="val 5887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08" name="Google Shape;1508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11" name="Google Shape;1511;p26"/>
            <p:cNvCxnSpPr>
              <a:stCxn id="1494" idx="6"/>
            </p:cNvCxnSpPr>
            <p:nvPr/>
          </p:nvCxnSpPr>
          <p:spPr>
            <a:xfrm rot="3913054">
              <a:off x="2424524" y="2634957"/>
              <a:ext cx="823764" cy="35704"/>
            </a:xfrm>
            <a:prstGeom prst="curvedConnector3">
              <a:avLst>
                <a:gd fmla="val 471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2" name="Google Shape;1512;p26"/>
            <p:cNvCxnSpPr/>
            <p:nvPr/>
          </p:nvCxnSpPr>
          <p:spPr>
            <a:xfrm rot="-1486975">
              <a:off x="1720117" y="1604196"/>
              <a:ext cx="616917" cy="585508"/>
            </a:xfrm>
            <a:prstGeom prst="curvedConnector3">
              <a:avLst>
                <a:gd fmla="val 5038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01" name="Google Shape;1501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3" name="Google Shape;1513;p26"/>
          <p:cNvGrpSpPr/>
          <p:nvPr/>
        </p:nvGrpSpPr>
        <p:grpSpPr>
          <a:xfrm rot="7796244">
            <a:off x="436732" y="4885469"/>
            <a:ext cx="403572" cy="402761"/>
            <a:chOff x="1559926" y="1125488"/>
            <a:chExt cx="2014565" cy="2010518"/>
          </a:xfrm>
        </p:grpSpPr>
        <p:sp>
          <p:nvSpPr>
            <p:cNvPr id="1514" name="Google Shape;1514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17" name="Google Shape;1517;p26"/>
            <p:cNvCxnSpPr/>
            <p:nvPr/>
          </p:nvCxnSpPr>
          <p:spPr>
            <a:xfrm rot="-2396365">
              <a:off x="2721013" y="1999426"/>
              <a:ext cx="707034" cy="385034"/>
            </a:xfrm>
            <a:prstGeom prst="curvedConnector3">
              <a:avLst>
                <a:gd fmla="val 4970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8" name="Google Shape;1518;p26"/>
            <p:cNvCxnSpPr/>
            <p:nvPr/>
          </p:nvCxnSpPr>
          <p:spPr>
            <a:xfrm flipH="1" rot="8404030">
              <a:off x="2232761" y="1473798"/>
              <a:ext cx="605245" cy="395059"/>
            </a:xfrm>
            <a:prstGeom prst="curvedConnector3">
              <a:avLst>
                <a:gd fmla="val 516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19" name="Google Shape;1519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20" name="Google Shape;1520;p26"/>
            <p:cNvCxnSpPr>
              <a:stCxn id="1515" idx="2"/>
            </p:cNvCxnSpPr>
            <p:nvPr/>
          </p:nvCxnSpPr>
          <p:spPr>
            <a:xfrm rot="-7796030">
              <a:off x="1947077" y="1752781"/>
              <a:ext cx="600558" cy="40255"/>
            </a:xfrm>
            <a:prstGeom prst="curvedConnector3">
              <a:avLst>
                <a:gd fmla="val 429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21" name="Google Shape;1521;p26"/>
            <p:cNvCxnSpPr>
              <a:stCxn id="1515" idx="6"/>
              <a:endCxn id="1522" idx="6"/>
            </p:cNvCxnSpPr>
            <p:nvPr/>
          </p:nvCxnSpPr>
          <p:spPr>
            <a:xfrm flipH="1" rot="-7795989">
              <a:off x="2651829" y="2331550"/>
              <a:ext cx="569253" cy="192517"/>
            </a:xfrm>
            <a:prstGeom prst="curvedConnector3">
              <a:avLst>
                <a:gd fmla="val 4957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3" name="Google Shape;1523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27" name="Google Shape;1527;p26"/>
            <p:cNvCxnSpPr>
              <a:stCxn id="1514" idx="0"/>
            </p:cNvCxnSpPr>
            <p:nvPr/>
          </p:nvCxnSpPr>
          <p:spPr>
            <a:xfrm rot="-2396030">
              <a:off x="3157580" y="1661253"/>
              <a:ext cx="360335" cy="144810"/>
            </a:xfrm>
            <a:prstGeom prst="curvedConnector3">
              <a:avLst>
                <a:gd fmla="val 6283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28" name="Google Shape;1528;p26"/>
            <p:cNvCxnSpPr>
              <a:stCxn id="1514" idx="6"/>
            </p:cNvCxnSpPr>
            <p:nvPr/>
          </p:nvCxnSpPr>
          <p:spPr>
            <a:xfrm rot="-7796444">
              <a:off x="2841456" y="1219067"/>
              <a:ext cx="211684" cy="29538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9" name="Google Shape;1529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32" name="Google Shape;1532;p26"/>
            <p:cNvCxnSpPr>
              <a:stCxn id="1515" idx="6"/>
            </p:cNvCxnSpPr>
            <p:nvPr/>
          </p:nvCxnSpPr>
          <p:spPr>
            <a:xfrm rot="3002928">
              <a:off x="2443498" y="2527799"/>
              <a:ext cx="785816" cy="250018"/>
            </a:xfrm>
            <a:prstGeom prst="curvedConnector3">
              <a:avLst>
                <a:gd fmla="val 500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33" name="Google Shape;1533;p26"/>
            <p:cNvCxnSpPr/>
            <p:nvPr/>
          </p:nvCxnSpPr>
          <p:spPr>
            <a:xfrm flipH="1" rot="-7797042">
              <a:off x="1664179" y="1678415"/>
              <a:ext cx="727892" cy="439769"/>
            </a:xfrm>
            <a:prstGeom prst="curvedConnector3">
              <a:avLst>
                <a:gd fmla="val 511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2" name="Google Shape;1522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4" name="Google Shape;1534;p26"/>
          <p:cNvGrpSpPr/>
          <p:nvPr/>
        </p:nvGrpSpPr>
        <p:grpSpPr>
          <a:xfrm rot="6738983">
            <a:off x="-301029" y="2374997"/>
            <a:ext cx="403740" cy="402929"/>
            <a:chOff x="1559926" y="1125488"/>
            <a:chExt cx="2014565" cy="2010518"/>
          </a:xfrm>
        </p:grpSpPr>
        <p:sp>
          <p:nvSpPr>
            <p:cNvPr id="1535" name="Google Shape;1535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38" name="Google Shape;1538;p26"/>
            <p:cNvCxnSpPr/>
            <p:nvPr/>
          </p:nvCxnSpPr>
          <p:spPr>
            <a:xfrm rot="-1338620">
              <a:off x="2679401" y="2115535"/>
              <a:ext cx="790258" cy="152817"/>
            </a:xfrm>
            <a:prstGeom prst="curvedConnector3">
              <a:avLst>
                <a:gd fmla="val 445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39" name="Google Shape;1539;p26"/>
            <p:cNvCxnSpPr/>
            <p:nvPr/>
          </p:nvCxnSpPr>
          <p:spPr>
            <a:xfrm rot="-6739902">
              <a:off x="2255341" y="1442690"/>
              <a:ext cx="559784" cy="457275"/>
            </a:xfrm>
            <a:prstGeom prst="curvedConnector3">
              <a:avLst>
                <a:gd fmla="val 495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40" name="Google Shape;1540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41" name="Google Shape;1541;p26"/>
            <p:cNvCxnSpPr>
              <a:stCxn id="1536" idx="2"/>
            </p:cNvCxnSpPr>
            <p:nvPr/>
          </p:nvCxnSpPr>
          <p:spPr>
            <a:xfrm flipH="1" rot="4060456">
              <a:off x="1955302" y="1701404"/>
              <a:ext cx="584408" cy="143010"/>
            </a:xfrm>
            <a:prstGeom prst="curvedConnector3">
              <a:avLst>
                <a:gd fmla="val 519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42" name="Google Shape;1542;p26"/>
            <p:cNvCxnSpPr>
              <a:stCxn id="1536" idx="6"/>
              <a:endCxn id="1543" idx="6"/>
            </p:cNvCxnSpPr>
            <p:nvPr/>
          </p:nvCxnSpPr>
          <p:spPr>
            <a:xfrm flipH="1" rot="-6738524">
              <a:off x="2694225" y="2250102"/>
              <a:ext cx="484461" cy="355713"/>
            </a:xfrm>
            <a:prstGeom prst="curvedConnector3">
              <a:avLst>
                <a:gd fmla="val 5299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44" name="Google Shape;1544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48" name="Google Shape;1548;p26"/>
            <p:cNvCxnSpPr>
              <a:stCxn id="1535" idx="0"/>
            </p:cNvCxnSpPr>
            <p:nvPr/>
          </p:nvCxnSpPr>
          <p:spPr>
            <a:xfrm rot="-1338751">
              <a:off x="3144153" y="1719201"/>
              <a:ext cx="387190" cy="28915"/>
            </a:xfrm>
            <a:prstGeom prst="curvedConnector3">
              <a:avLst>
                <a:gd fmla="val 189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49" name="Google Shape;1549;p26"/>
            <p:cNvCxnSpPr>
              <a:stCxn id="1535" idx="6"/>
            </p:cNvCxnSpPr>
            <p:nvPr/>
          </p:nvCxnSpPr>
          <p:spPr>
            <a:xfrm rot="-6738960">
              <a:off x="2801530" y="1257833"/>
              <a:ext cx="291535" cy="217550"/>
            </a:xfrm>
            <a:prstGeom prst="curvedConnector3">
              <a:avLst>
                <a:gd fmla="val 495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50" name="Google Shape;1550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53" name="Google Shape;1553;p26"/>
            <p:cNvCxnSpPr>
              <a:stCxn id="1536" idx="6"/>
            </p:cNvCxnSpPr>
            <p:nvPr/>
          </p:nvCxnSpPr>
          <p:spPr>
            <a:xfrm rot="4060797">
              <a:off x="2423012" y="2651977"/>
              <a:ext cx="824688" cy="2563"/>
            </a:xfrm>
            <a:prstGeom prst="curvedConnector3">
              <a:avLst>
                <a:gd fmla="val 1240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4" name="Google Shape;1554;p26"/>
            <p:cNvCxnSpPr/>
            <p:nvPr/>
          </p:nvCxnSpPr>
          <p:spPr>
            <a:xfrm rot="-1339214">
              <a:off x="1708205" y="1617980"/>
              <a:ext cx="639840" cy="560339"/>
            </a:xfrm>
            <a:prstGeom prst="curvedConnector3">
              <a:avLst>
                <a:gd fmla="val 5107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43" name="Google Shape;1543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5" name="Google Shape;1555;p26"/>
          <p:cNvGrpSpPr/>
          <p:nvPr/>
        </p:nvGrpSpPr>
        <p:grpSpPr>
          <a:xfrm rot="6487667">
            <a:off x="-101902" y="2961422"/>
            <a:ext cx="404030" cy="403218"/>
            <a:chOff x="1559926" y="1125488"/>
            <a:chExt cx="2014565" cy="2010518"/>
          </a:xfrm>
        </p:grpSpPr>
        <p:sp>
          <p:nvSpPr>
            <p:cNvPr id="1556" name="Google Shape;1556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59" name="Google Shape;1559;p26"/>
            <p:cNvCxnSpPr/>
            <p:nvPr/>
          </p:nvCxnSpPr>
          <p:spPr>
            <a:xfrm rot="-1087334">
              <a:off x="2674749" y="2144603"/>
              <a:ext cx="799562" cy="94680"/>
            </a:xfrm>
            <a:prstGeom prst="curvedConnector3">
              <a:avLst>
                <a:gd fmla="val 523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60" name="Google Shape;1560;p26"/>
            <p:cNvCxnSpPr/>
            <p:nvPr/>
          </p:nvCxnSpPr>
          <p:spPr>
            <a:xfrm rot="-6488456">
              <a:off x="2239580" y="1463611"/>
              <a:ext cx="591607" cy="415434"/>
            </a:xfrm>
            <a:prstGeom prst="curvedConnector3">
              <a:avLst>
                <a:gd fmla="val 4954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1" name="Google Shape;1561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62" name="Google Shape;1562;p26"/>
            <p:cNvCxnSpPr>
              <a:stCxn id="1557" idx="2"/>
            </p:cNvCxnSpPr>
            <p:nvPr/>
          </p:nvCxnSpPr>
          <p:spPr>
            <a:xfrm flipH="1" rot="4312128">
              <a:off x="1961039" y="1680079"/>
              <a:ext cx="572633" cy="185659"/>
            </a:xfrm>
            <a:prstGeom prst="curvedConnector3">
              <a:avLst>
                <a:gd fmla="val 5588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63" name="Google Shape;1563;p26"/>
            <p:cNvCxnSpPr>
              <a:stCxn id="1557" idx="6"/>
              <a:endCxn id="1564" idx="6"/>
            </p:cNvCxnSpPr>
            <p:nvPr/>
          </p:nvCxnSpPr>
          <p:spPr>
            <a:xfrm flipH="1" rot="-6487546">
              <a:off x="2707915" y="2232709"/>
              <a:ext cx="457082" cy="390199"/>
            </a:xfrm>
            <a:prstGeom prst="curvedConnector3">
              <a:avLst>
                <a:gd fmla="val 5186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5" name="Google Shape;1565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69" name="Google Shape;1569;p26"/>
            <p:cNvCxnSpPr>
              <a:stCxn id="1556" idx="0"/>
            </p:cNvCxnSpPr>
            <p:nvPr/>
          </p:nvCxnSpPr>
          <p:spPr>
            <a:xfrm flipH="1" rot="9711541">
              <a:off x="3142997" y="1730877"/>
              <a:ext cx="388301" cy="2563"/>
            </a:xfrm>
            <a:prstGeom prst="curvedConnector3">
              <a:avLst>
                <a:gd fmla="val -31555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0" name="Google Shape;1570;p26"/>
            <p:cNvCxnSpPr>
              <a:stCxn id="1556" idx="6"/>
            </p:cNvCxnSpPr>
            <p:nvPr/>
          </p:nvCxnSpPr>
          <p:spPr>
            <a:xfrm rot="-6489057">
              <a:off x="2794179" y="1268900"/>
              <a:ext cx="306239" cy="195716"/>
            </a:xfrm>
            <a:prstGeom prst="curvedConnector3">
              <a:avLst>
                <a:gd fmla="val 522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71" name="Google Shape;1571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74" name="Google Shape;1574;p26"/>
            <p:cNvCxnSpPr>
              <a:stCxn id="1557" idx="6"/>
            </p:cNvCxnSpPr>
            <p:nvPr/>
          </p:nvCxnSpPr>
          <p:spPr>
            <a:xfrm flipH="1" rot="-6487853">
              <a:off x="2425241" y="2622829"/>
              <a:ext cx="822330" cy="59958"/>
            </a:xfrm>
            <a:prstGeom prst="curvedConnector3">
              <a:avLst>
                <a:gd fmla="val 546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5" name="Google Shape;1575;p26"/>
            <p:cNvCxnSpPr/>
            <p:nvPr/>
          </p:nvCxnSpPr>
          <p:spPr>
            <a:xfrm rot="-1087364">
              <a:off x="1688634" y="1642152"/>
              <a:ext cx="678983" cy="512297"/>
            </a:xfrm>
            <a:prstGeom prst="curvedConnector3">
              <a:avLst>
                <a:gd fmla="val 5053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4" name="Google Shape;1564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27"/>
          <p:cNvSpPr txBox="1"/>
          <p:nvPr>
            <p:ph hasCustomPrompt="1" type="title"/>
          </p:nvPr>
        </p:nvSpPr>
        <p:spPr>
          <a:xfrm>
            <a:off x="2563350" y="780688"/>
            <a:ext cx="4017300" cy="7581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78" name="Google Shape;1578;p27"/>
          <p:cNvSpPr txBox="1"/>
          <p:nvPr>
            <p:ph idx="1" type="subTitle"/>
          </p:nvPr>
        </p:nvSpPr>
        <p:spPr>
          <a:xfrm>
            <a:off x="2563500" y="1538238"/>
            <a:ext cx="4017300" cy="3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9" name="Google Shape;1579;p27"/>
          <p:cNvSpPr txBox="1"/>
          <p:nvPr>
            <p:ph hasCustomPrompt="1" idx="2" type="title"/>
          </p:nvPr>
        </p:nvSpPr>
        <p:spPr>
          <a:xfrm>
            <a:off x="2563350" y="2064087"/>
            <a:ext cx="4017300" cy="7581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80" name="Google Shape;1580;p27"/>
          <p:cNvSpPr txBox="1"/>
          <p:nvPr>
            <p:ph idx="3" type="subTitle"/>
          </p:nvPr>
        </p:nvSpPr>
        <p:spPr>
          <a:xfrm>
            <a:off x="2563350" y="2822188"/>
            <a:ext cx="4017300" cy="3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1" name="Google Shape;1581;p27"/>
          <p:cNvSpPr txBox="1"/>
          <p:nvPr>
            <p:ph hasCustomPrompt="1" idx="4" type="title"/>
          </p:nvPr>
        </p:nvSpPr>
        <p:spPr>
          <a:xfrm>
            <a:off x="2563350" y="3348043"/>
            <a:ext cx="4017300" cy="7581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82" name="Google Shape;1582;p27"/>
          <p:cNvSpPr txBox="1"/>
          <p:nvPr>
            <p:ph idx="5" type="subTitle"/>
          </p:nvPr>
        </p:nvSpPr>
        <p:spPr>
          <a:xfrm>
            <a:off x="2563350" y="4106138"/>
            <a:ext cx="4017300" cy="3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83" name="Google Shape;1583;p27"/>
          <p:cNvCxnSpPr/>
          <p:nvPr/>
        </p:nvCxnSpPr>
        <p:spPr>
          <a:xfrm>
            <a:off x="1526825" y="1247825"/>
            <a:ext cx="0" cy="389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4" name="Google Shape;1584;p27"/>
          <p:cNvCxnSpPr/>
          <p:nvPr/>
        </p:nvCxnSpPr>
        <p:spPr>
          <a:xfrm>
            <a:off x="3045800" y="4500300"/>
            <a:ext cx="0" cy="65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5" name="Google Shape;1585;p27"/>
          <p:cNvCxnSpPr/>
          <p:nvPr/>
        </p:nvCxnSpPr>
        <p:spPr>
          <a:xfrm>
            <a:off x="3809425" y="4502413"/>
            <a:ext cx="0" cy="6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6" name="Google Shape;1586;p27"/>
          <p:cNvCxnSpPr/>
          <p:nvPr/>
        </p:nvCxnSpPr>
        <p:spPr>
          <a:xfrm>
            <a:off x="4578425" y="-3883"/>
            <a:ext cx="0" cy="6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7" name="Google Shape;1587;p27"/>
          <p:cNvCxnSpPr/>
          <p:nvPr/>
        </p:nvCxnSpPr>
        <p:spPr>
          <a:xfrm>
            <a:off x="5337017" y="-7831"/>
            <a:ext cx="0" cy="65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8" name="Google Shape;1588;p27"/>
          <p:cNvCxnSpPr/>
          <p:nvPr/>
        </p:nvCxnSpPr>
        <p:spPr>
          <a:xfrm>
            <a:off x="6100975" y="4502413"/>
            <a:ext cx="0" cy="65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9" name="Google Shape;1589;p27"/>
          <p:cNvCxnSpPr/>
          <p:nvPr/>
        </p:nvCxnSpPr>
        <p:spPr>
          <a:xfrm>
            <a:off x="6864600" y="0"/>
            <a:ext cx="0" cy="45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0" name="Google Shape;1590;p27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1" name="Google Shape;1591;p27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2" name="Google Shape;1592;p27"/>
          <p:cNvCxnSpPr/>
          <p:nvPr/>
        </p:nvCxnSpPr>
        <p:spPr>
          <a:xfrm>
            <a:off x="6870675" y="1285775"/>
            <a:ext cx="228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3" name="Google Shape;1593;p27"/>
          <p:cNvCxnSpPr/>
          <p:nvPr/>
        </p:nvCxnSpPr>
        <p:spPr>
          <a:xfrm>
            <a:off x="3045800" y="-1596"/>
            <a:ext cx="0" cy="64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4" name="Google Shape;1594;p27"/>
          <p:cNvCxnSpPr/>
          <p:nvPr/>
        </p:nvCxnSpPr>
        <p:spPr>
          <a:xfrm>
            <a:off x="2278250" y="-779"/>
            <a:ext cx="0" cy="514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5" name="Google Shape;1595;p27"/>
          <p:cNvCxnSpPr/>
          <p:nvPr/>
        </p:nvCxnSpPr>
        <p:spPr>
          <a:xfrm>
            <a:off x="6864600" y="4504375"/>
            <a:ext cx="0" cy="64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6" name="Google Shape;1596;p27"/>
          <p:cNvCxnSpPr/>
          <p:nvPr/>
        </p:nvCxnSpPr>
        <p:spPr>
          <a:xfrm>
            <a:off x="3527" y="3859900"/>
            <a:ext cx="227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7" name="Google Shape;1597;p27"/>
          <p:cNvCxnSpPr/>
          <p:nvPr/>
        </p:nvCxnSpPr>
        <p:spPr>
          <a:xfrm>
            <a:off x="3527" y="2573350"/>
            <a:ext cx="227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8" name="Google Shape;1598;p27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9" name="Google Shape;1599;p27"/>
          <p:cNvCxnSpPr/>
          <p:nvPr/>
        </p:nvCxnSpPr>
        <p:spPr>
          <a:xfrm>
            <a:off x="0" y="4500300"/>
            <a:ext cx="915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0" name="Google Shape;1600;p27"/>
          <p:cNvCxnSpPr/>
          <p:nvPr/>
        </p:nvCxnSpPr>
        <p:spPr>
          <a:xfrm>
            <a:off x="6867901" y="2573350"/>
            <a:ext cx="227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1" name="Google Shape;1601;p27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2" name="Google Shape;1602;p27"/>
          <p:cNvCxnSpPr/>
          <p:nvPr/>
        </p:nvCxnSpPr>
        <p:spPr>
          <a:xfrm>
            <a:off x="3527" y="1952550"/>
            <a:ext cx="227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3" name="Google Shape;1603;p27"/>
          <p:cNvCxnSpPr/>
          <p:nvPr/>
        </p:nvCxnSpPr>
        <p:spPr>
          <a:xfrm>
            <a:off x="6868650" y="1946850"/>
            <a:ext cx="228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4" name="Google Shape;1604;p27"/>
          <p:cNvCxnSpPr/>
          <p:nvPr/>
        </p:nvCxnSpPr>
        <p:spPr>
          <a:xfrm>
            <a:off x="3809425" y="-3883"/>
            <a:ext cx="0" cy="65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5" name="Google Shape;1605;p27"/>
          <p:cNvCxnSpPr/>
          <p:nvPr/>
        </p:nvCxnSpPr>
        <p:spPr>
          <a:xfrm>
            <a:off x="753750" y="-6750"/>
            <a:ext cx="0" cy="45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6" name="Google Shape;1606;p27"/>
          <p:cNvCxnSpPr/>
          <p:nvPr/>
        </p:nvCxnSpPr>
        <p:spPr>
          <a:xfrm>
            <a:off x="4574515" y="4501907"/>
            <a:ext cx="3900" cy="64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7" name="Google Shape;1607;p27"/>
          <p:cNvCxnSpPr/>
          <p:nvPr/>
        </p:nvCxnSpPr>
        <p:spPr>
          <a:xfrm>
            <a:off x="3527" y="3219500"/>
            <a:ext cx="227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8" name="Google Shape;1608;p27"/>
          <p:cNvCxnSpPr/>
          <p:nvPr/>
        </p:nvCxnSpPr>
        <p:spPr>
          <a:xfrm>
            <a:off x="7628550" y="0"/>
            <a:ext cx="0" cy="426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9" name="Google Shape;1609;p27"/>
          <p:cNvCxnSpPr/>
          <p:nvPr/>
        </p:nvCxnSpPr>
        <p:spPr>
          <a:xfrm>
            <a:off x="1526825" y="-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0" name="Google Shape;1610;p27"/>
          <p:cNvCxnSpPr/>
          <p:nvPr/>
        </p:nvCxnSpPr>
        <p:spPr>
          <a:xfrm>
            <a:off x="6863200" y="3219500"/>
            <a:ext cx="229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1" name="Google Shape;1611;p27"/>
          <p:cNvCxnSpPr/>
          <p:nvPr/>
        </p:nvCxnSpPr>
        <p:spPr>
          <a:xfrm>
            <a:off x="6873844" y="3859900"/>
            <a:ext cx="227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2" name="Google Shape;1612;p27"/>
          <p:cNvCxnSpPr/>
          <p:nvPr/>
        </p:nvCxnSpPr>
        <p:spPr>
          <a:xfrm>
            <a:off x="-7350" y="1285775"/>
            <a:ext cx="228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3" name="Google Shape;1613;p27"/>
          <p:cNvCxnSpPr/>
          <p:nvPr/>
        </p:nvCxnSpPr>
        <p:spPr>
          <a:xfrm>
            <a:off x="5337017" y="4500294"/>
            <a:ext cx="0" cy="65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4" name="Google Shape;1614;p27"/>
          <p:cNvSpPr/>
          <p:nvPr/>
        </p:nvSpPr>
        <p:spPr>
          <a:xfrm>
            <a:off x="8280300" y="438838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5" name="Google Shape;1615;p27"/>
          <p:cNvCxnSpPr/>
          <p:nvPr/>
        </p:nvCxnSpPr>
        <p:spPr>
          <a:xfrm rot="-5400000">
            <a:off x="6889625" y="2826600"/>
            <a:ext cx="3119700" cy="1620600"/>
          </a:xfrm>
          <a:prstGeom prst="curvedConnector3">
            <a:avLst>
              <a:gd fmla="val 64388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6" name="Google Shape;1616;p27"/>
          <p:cNvSpPr/>
          <p:nvPr/>
        </p:nvSpPr>
        <p:spPr>
          <a:xfrm>
            <a:off x="540449" y="364658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28"/>
          <p:cNvSpPr txBox="1"/>
          <p:nvPr>
            <p:ph hasCustomPrompt="1" type="title"/>
          </p:nvPr>
        </p:nvSpPr>
        <p:spPr>
          <a:xfrm>
            <a:off x="1512175" y="2009325"/>
            <a:ext cx="1073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2000">
                <a:solidFill>
                  <a:schemeClr val="lt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>
            <a:r>
              <a:t>xx%</a:t>
            </a:r>
          </a:p>
        </p:txBody>
      </p:sp>
      <p:sp>
        <p:nvSpPr>
          <p:cNvPr id="1619" name="Google Shape;1619;p28"/>
          <p:cNvSpPr txBox="1"/>
          <p:nvPr>
            <p:ph idx="1" type="subTitle"/>
          </p:nvPr>
        </p:nvSpPr>
        <p:spPr>
          <a:xfrm>
            <a:off x="940325" y="3310600"/>
            <a:ext cx="2217300" cy="4452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/>
        </p:txBody>
      </p:sp>
      <p:sp>
        <p:nvSpPr>
          <p:cNvPr id="1620" name="Google Shape;1620;p28"/>
          <p:cNvSpPr txBox="1"/>
          <p:nvPr>
            <p:ph idx="2" type="subTitle"/>
          </p:nvPr>
        </p:nvSpPr>
        <p:spPr>
          <a:xfrm>
            <a:off x="940325" y="3755800"/>
            <a:ext cx="22173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1" name="Google Shape;1621;p28"/>
          <p:cNvSpPr txBox="1"/>
          <p:nvPr>
            <p:ph hasCustomPrompt="1" idx="3" type="title"/>
          </p:nvPr>
        </p:nvSpPr>
        <p:spPr>
          <a:xfrm>
            <a:off x="4035350" y="2009325"/>
            <a:ext cx="1073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2000">
                <a:solidFill>
                  <a:schemeClr val="lt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>
            <a:r>
              <a:t>xx%</a:t>
            </a:r>
          </a:p>
        </p:txBody>
      </p:sp>
      <p:sp>
        <p:nvSpPr>
          <p:cNvPr id="1622" name="Google Shape;1622;p28"/>
          <p:cNvSpPr txBox="1"/>
          <p:nvPr>
            <p:ph idx="4" type="subTitle"/>
          </p:nvPr>
        </p:nvSpPr>
        <p:spPr>
          <a:xfrm>
            <a:off x="3463400" y="3310600"/>
            <a:ext cx="2217300" cy="4452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/>
        </p:txBody>
      </p:sp>
      <p:sp>
        <p:nvSpPr>
          <p:cNvPr id="1623" name="Google Shape;1623;p28"/>
          <p:cNvSpPr txBox="1"/>
          <p:nvPr>
            <p:ph idx="5" type="subTitle"/>
          </p:nvPr>
        </p:nvSpPr>
        <p:spPr>
          <a:xfrm>
            <a:off x="3463400" y="3755800"/>
            <a:ext cx="22173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4" name="Google Shape;1624;p28"/>
          <p:cNvSpPr txBox="1"/>
          <p:nvPr>
            <p:ph hasCustomPrompt="1" idx="6" type="title"/>
          </p:nvPr>
        </p:nvSpPr>
        <p:spPr>
          <a:xfrm>
            <a:off x="6558475" y="2009325"/>
            <a:ext cx="1073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2000">
                <a:solidFill>
                  <a:schemeClr val="lt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>
            <a:r>
              <a:t>xx%</a:t>
            </a:r>
          </a:p>
        </p:txBody>
      </p:sp>
      <p:sp>
        <p:nvSpPr>
          <p:cNvPr id="1625" name="Google Shape;1625;p28"/>
          <p:cNvSpPr txBox="1"/>
          <p:nvPr>
            <p:ph idx="7" type="subTitle"/>
          </p:nvPr>
        </p:nvSpPr>
        <p:spPr>
          <a:xfrm>
            <a:off x="5986475" y="3310600"/>
            <a:ext cx="2217300" cy="4452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/>
        </p:txBody>
      </p:sp>
      <p:sp>
        <p:nvSpPr>
          <p:cNvPr id="1626" name="Google Shape;1626;p28"/>
          <p:cNvSpPr txBox="1"/>
          <p:nvPr>
            <p:ph idx="8" type="subTitle"/>
          </p:nvPr>
        </p:nvSpPr>
        <p:spPr>
          <a:xfrm>
            <a:off x="5986475" y="3755800"/>
            <a:ext cx="22173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7" name="Google Shape;1627;p28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628" name="Google Shape;1628;p28"/>
          <p:cNvCxnSpPr/>
          <p:nvPr/>
        </p:nvCxnSpPr>
        <p:spPr>
          <a:xfrm>
            <a:off x="-12283" y="1765875"/>
            <a:ext cx="78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9" name="Google Shape;1629;p28"/>
          <p:cNvCxnSpPr/>
          <p:nvPr/>
        </p:nvCxnSpPr>
        <p:spPr>
          <a:xfrm>
            <a:off x="5337025" y="462420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0" name="Google Shape;1630;p28"/>
          <p:cNvCxnSpPr/>
          <p:nvPr/>
        </p:nvCxnSpPr>
        <p:spPr>
          <a:xfrm>
            <a:off x="772375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1" name="Google Shape;1631;p28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2" name="Google Shape;1632;p28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3" name="Google Shape;1633;p28"/>
          <p:cNvCxnSpPr/>
          <p:nvPr/>
        </p:nvCxnSpPr>
        <p:spPr>
          <a:xfrm>
            <a:off x="8391445" y="-6750"/>
            <a:ext cx="0" cy="516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4" name="Google Shape;1634;p28"/>
          <p:cNvCxnSpPr/>
          <p:nvPr/>
        </p:nvCxnSpPr>
        <p:spPr>
          <a:xfrm>
            <a:off x="768475" y="1123800"/>
            <a:ext cx="837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5" name="Google Shape;1635;p28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6" name="Google Shape;1636;p28"/>
          <p:cNvCxnSpPr/>
          <p:nvPr/>
        </p:nvCxnSpPr>
        <p:spPr>
          <a:xfrm>
            <a:off x="-2368" y="2468575"/>
            <a:ext cx="7659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7" name="Google Shape;1637;p28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8" name="Google Shape;1638;p28"/>
          <p:cNvCxnSpPr/>
          <p:nvPr/>
        </p:nvCxnSpPr>
        <p:spPr>
          <a:xfrm>
            <a:off x="8386671" y="316922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9" name="Google Shape;1639;p28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0" name="Google Shape;1640;p28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1" name="Google Shape;1641;p28"/>
          <p:cNvCxnSpPr/>
          <p:nvPr/>
        </p:nvCxnSpPr>
        <p:spPr>
          <a:xfrm>
            <a:off x="-7600" y="4624200"/>
            <a:ext cx="916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2" name="Google Shape;1642;p28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3" name="Google Shape;1643;p28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4" name="Google Shape;1644;p28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5" name="Google Shape;1645;p28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6" name="Google Shape;1646;p28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7" name="Google Shape;1647;p28"/>
          <p:cNvCxnSpPr/>
          <p:nvPr/>
        </p:nvCxnSpPr>
        <p:spPr>
          <a:xfrm>
            <a:off x="8391354" y="2468575"/>
            <a:ext cx="75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8" name="Google Shape;1648;p28"/>
          <p:cNvCxnSpPr/>
          <p:nvPr/>
        </p:nvCxnSpPr>
        <p:spPr>
          <a:xfrm>
            <a:off x="-4325" y="3169225"/>
            <a:ext cx="78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9" name="Google Shape;1649;p28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50" name="Google Shape;1650;p28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651" name="Google Shape;1651;p28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52" name="Google Shape;1652;p28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653" name="Google Shape;1653;p28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4" name="Google Shape;1654;p28"/>
          <p:cNvCxnSpPr/>
          <p:nvPr/>
        </p:nvCxnSpPr>
        <p:spPr>
          <a:xfrm>
            <a:off x="-13433" y="3869425"/>
            <a:ext cx="78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5" name="Google Shape;1655;p28"/>
          <p:cNvCxnSpPr/>
          <p:nvPr/>
        </p:nvCxnSpPr>
        <p:spPr>
          <a:xfrm>
            <a:off x="8386675" y="3869425"/>
            <a:ext cx="7614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6" name="Google Shape;1656;p28"/>
          <p:cNvCxnSpPr/>
          <p:nvPr/>
        </p:nvCxnSpPr>
        <p:spPr>
          <a:xfrm>
            <a:off x="4572000" y="4627800"/>
            <a:ext cx="0" cy="5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7" name="Google Shape;1657;p28"/>
          <p:cNvCxnSpPr/>
          <p:nvPr/>
        </p:nvCxnSpPr>
        <p:spPr>
          <a:xfrm>
            <a:off x="1522275" y="4633725"/>
            <a:ext cx="0" cy="50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8" name="Google Shape;1658;p28"/>
          <p:cNvCxnSpPr/>
          <p:nvPr/>
        </p:nvCxnSpPr>
        <p:spPr>
          <a:xfrm rot="-5400000">
            <a:off x="-631500" y="471800"/>
            <a:ext cx="1978200" cy="821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9" name="Google Shape;1659;p28"/>
          <p:cNvCxnSpPr/>
          <p:nvPr/>
        </p:nvCxnSpPr>
        <p:spPr>
          <a:xfrm flipH="1" rot="5400000">
            <a:off x="6189825" y="2126750"/>
            <a:ext cx="5280300" cy="844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60" name="Google Shape;1660;p28"/>
          <p:cNvGrpSpPr/>
          <p:nvPr/>
        </p:nvGrpSpPr>
        <p:grpSpPr>
          <a:xfrm rot="-3403372">
            <a:off x="8916767" y="3447561"/>
            <a:ext cx="403141" cy="402331"/>
            <a:chOff x="1559926" y="1125488"/>
            <a:chExt cx="2014565" cy="2010518"/>
          </a:xfrm>
        </p:grpSpPr>
        <p:sp>
          <p:nvSpPr>
            <p:cNvPr id="1661" name="Google Shape;1661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64" name="Google Shape;1664;p28"/>
            <p:cNvCxnSpPr/>
            <p:nvPr/>
          </p:nvCxnSpPr>
          <p:spPr>
            <a:xfrm rot="-1996133">
              <a:off x="2701012" y="2041795"/>
              <a:ext cx="747035" cy="300295"/>
            </a:xfrm>
            <a:prstGeom prst="curvedConnector3">
              <a:avLst>
                <a:gd fmla="val 4920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5" name="Google Shape;1665;p28"/>
            <p:cNvCxnSpPr/>
            <p:nvPr/>
          </p:nvCxnSpPr>
          <p:spPr>
            <a:xfrm flipH="1" rot="8802294">
              <a:off x="2257613" y="1440053"/>
              <a:ext cx="555240" cy="462549"/>
            </a:xfrm>
            <a:prstGeom prst="curvedConnector3">
              <a:avLst>
                <a:gd fmla="val 475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66" name="Google Shape;1666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67" name="Google Shape;1667;p28"/>
            <p:cNvCxnSpPr>
              <a:stCxn id="1662" idx="2"/>
            </p:cNvCxnSpPr>
            <p:nvPr/>
          </p:nvCxnSpPr>
          <p:spPr>
            <a:xfrm flipH="1" rot="3403821">
              <a:off x="1947003" y="1758181"/>
              <a:ext cx="601006" cy="29455"/>
            </a:xfrm>
            <a:prstGeom prst="curvedConnector3">
              <a:avLst>
                <a:gd fmla="val 4581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8" name="Google Shape;1668;p28"/>
            <p:cNvCxnSpPr>
              <a:stCxn id="1662" idx="6"/>
              <a:endCxn id="1669" idx="6"/>
            </p:cNvCxnSpPr>
            <p:nvPr/>
          </p:nvCxnSpPr>
          <p:spPr>
            <a:xfrm flipH="1" rot="-7395600">
              <a:off x="2664717" y="2299487"/>
              <a:ext cx="543178" cy="256944"/>
            </a:xfrm>
            <a:prstGeom prst="curvedConnector3">
              <a:avLst>
                <a:gd fmla="val 5080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70" name="Google Shape;1670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74" name="Google Shape;1674;p28"/>
            <p:cNvCxnSpPr>
              <a:stCxn id="1661" idx="0"/>
            </p:cNvCxnSpPr>
            <p:nvPr/>
          </p:nvCxnSpPr>
          <p:spPr>
            <a:xfrm rot="-1996206">
              <a:off x="3150448" y="1682653"/>
              <a:ext cx="374599" cy="102011"/>
            </a:xfrm>
            <a:prstGeom prst="curvedConnector3">
              <a:avLst>
                <a:gd fmla="val 809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5" name="Google Shape;1675;p28"/>
            <p:cNvCxnSpPr>
              <a:stCxn id="1661" idx="6"/>
            </p:cNvCxnSpPr>
            <p:nvPr/>
          </p:nvCxnSpPr>
          <p:spPr>
            <a:xfrm rot="-7398034">
              <a:off x="2824900" y="1232062"/>
              <a:ext cx="244795" cy="26909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76" name="Google Shape;1676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79" name="Google Shape;1679;p28"/>
            <p:cNvCxnSpPr>
              <a:stCxn id="1662" idx="6"/>
            </p:cNvCxnSpPr>
            <p:nvPr/>
          </p:nvCxnSpPr>
          <p:spPr>
            <a:xfrm rot="3403340">
              <a:off x="2430761" y="2573629"/>
              <a:ext cx="809190" cy="159259"/>
            </a:xfrm>
            <a:prstGeom prst="curvedConnector3">
              <a:avLst>
                <a:gd fmla="val 489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0" name="Google Shape;1680;p28"/>
            <p:cNvCxnSpPr/>
            <p:nvPr/>
          </p:nvCxnSpPr>
          <p:spPr>
            <a:xfrm flipH="1" rot="-7397135">
              <a:off x="1692218" y="1637421"/>
              <a:ext cx="671814" cy="521459"/>
            </a:xfrm>
            <a:prstGeom prst="curvedConnector3">
              <a:avLst>
                <a:gd fmla="val 501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69" name="Google Shape;1669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" name="Google Shape;1681;p28"/>
          <p:cNvGrpSpPr/>
          <p:nvPr/>
        </p:nvGrpSpPr>
        <p:grpSpPr>
          <a:xfrm rot="-3599558">
            <a:off x="8716320" y="2635383"/>
            <a:ext cx="403629" cy="402818"/>
            <a:chOff x="1559926" y="1125488"/>
            <a:chExt cx="2014565" cy="2010518"/>
          </a:xfrm>
        </p:grpSpPr>
        <p:sp>
          <p:nvSpPr>
            <p:cNvPr id="1682" name="Google Shape;1682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85" name="Google Shape;1685;p28"/>
            <p:cNvCxnSpPr/>
            <p:nvPr/>
          </p:nvCxnSpPr>
          <p:spPr>
            <a:xfrm rot="-1800790">
              <a:off x="2693082" y="2063249"/>
              <a:ext cx="762896" cy="257387"/>
            </a:xfrm>
            <a:prstGeom prst="curvedConnector3">
              <a:avLst>
                <a:gd fmla="val 4881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6" name="Google Shape;1686;p28"/>
            <p:cNvCxnSpPr/>
            <p:nvPr/>
          </p:nvCxnSpPr>
          <p:spPr>
            <a:xfrm flipH="1" rot="8999800">
              <a:off x="2271260" y="1424490"/>
              <a:ext cx="527947" cy="493676"/>
            </a:xfrm>
            <a:prstGeom prst="curvedConnector3">
              <a:avLst>
                <a:gd fmla="val 507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87" name="Google Shape;1687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88" name="Google Shape;1688;p28"/>
            <p:cNvCxnSpPr>
              <a:stCxn id="1683" idx="2"/>
            </p:cNvCxnSpPr>
            <p:nvPr/>
          </p:nvCxnSpPr>
          <p:spPr>
            <a:xfrm flipH="1" rot="3600125">
              <a:off x="1948387" y="1741056"/>
              <a:ext cx="598238" cy="63705"/>
            </a:xfrm>
            <a:prstGeom prst="curvedConnector3">
              <a:avLst>
                <a:gd fmla="val 534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9" name="Google Shape;1689;p28"/>
            <p:cNvCxnSpPr>
              <a:stCxn id="1683" idx="6"/>
              <a:endCxn id="1690" idx="6"/>
            </p:cNvCxnSpPr>
            <p:nvPr/>
          </p:nvCxnSpPr>
          <p:spPr>
            <a:xfrm flipH="1" rot="-7199485">
              <a:off x="2672537" y="2284213"/>
              <a:ext cx="527537" cy="287490"/>
            </a:xfrm>
            <a:prstGeom prst="curvedConnector3">
              <a:avLst>
                <a:gd fmla="val 5005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91" name="Google Shape;1691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95" name="Google Shape;1695;p28"/>
            <p:cNvCxnSpPr>
              <a:stCxn id="1682" idx="0"/>
            </p:cNvCxnSpPr>
            <p:nvPr/>
          </p:nvCxnSpPr>
          <p:spPr>
            <a:xfrm rot="-1799170">
              <a:off x="3147768" y="1693471"/>
              <a:ext cx="379959" cy="80375"/>
            </a:xfrm>
            <a:prstGeom prst="curvedConnector3">
              <a:avLst>
                <a:gd fmla="val 615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96" name="Google Shape;1696;p28"/>
            <p:cNvCxnSpPr>
              <a:stCxn id="1682" idx="6"/>
            </p:cNvCxnSpPr>
            <p:nvPr/>
          </p:nvCxnSpPr>
          <p:spPr>
            <a:xfrm rot="-7199956">
              <a:off x="2817395" y="1239329"/>
              <a:ext cx="259806" cy="254559"/>
            </a:xfrm>
            <a:prstGeom prst="curvedConnector3">
              <a:avLst>
                <a:gd fmla="val 590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97" name="Google Shape;1697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00" name="Google Shape;1700;p28"/>
            <p:cNvCxnSpPr>
              <a:stCxn id="1683" idx="6"/>
            </p:cNvCxnSpPr>
            <p:nvPr/>
          </p:nvCxnSpPr>
          <p:spPr>
            <a:xfrm rot="3599335">
              <a:off x="2426893" y="2596810"/>
              <a:ext cx="816926" cy="112897"/>
            </a:xfrm>
            <a:prstGeom prst="curvedConnector3">
              <a:avLst>
                <a:gd fmla="val 495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1" name="Google Shape;1701;p28"/>
            <p:cNvCxnSpPr/>
            <p:nvPr/>
          </p:nvCxnSpPr>
          <p:spPr>
            <a:xfrm flipH="1" rot="-7199863">
              <a:off x="1707703" y="1618585"/>
              <a:ext cx="640844" cy="559130"/>
            </a:xfrm>
            <a:prstGeom prst="curvedConnector3">
              <a:avLst>
                <a:gd fmla="val 502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90" name="Google Shape;1690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" name="Google Shape;1702;p28"/>
          <p:cNvGrpSpPr/>
          <p:nvPr/>
        </p:nvGrpSpPr>
        <p:grpSpPr>
          <a:xfrm rot="-3733928">
            <a:off x="8461831" y="1830182"/>
            <a:ext cx="403440" cy="402630"/>
            <a:chOff x="1559926" y="1125488"/>
            <a:chExt cx="2014565" cy="2010518"/>
          </a:xfrm>
        </p:grpSpPr>
        <p:sp>
          <p:nvSpPr>
            <p:cNvPr id="1703" name="Google Shape;1703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06" name="Google Shape;1706;p28"/>
            <p:cNvCxnSpPr/>
            <p:nvPr/>
          </p:nvCxnSpPr>
          <p:spPr>
            <a:xfrm rot="-1665575">
              <a:off x="2688389" y="2078347"/>
              <a:ext cx="772282" cy="227191"/>
            </a:xfrm>
            <a:prstGeom prst="curvedConnector3">
              <a:avLst>
                <a:gd fmla="val 523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7" name="Google Shape;1707;p28"/>
            <p:cNvCxnSpPr/>
            <p:nvPr/>
          </p:nvCxnSpPr>
          <p:spPr>
            <a:xfrm rot="-7065699">
              <a:off x="2278253" y="1417233"/>
              <a:ext cx="513961" cy="508190"/>
            </a:xfrm>
            <a:prstGeom prst="curvedConnector3">
              <a:avLst>
                <a:gd fmla="val 5005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08" name="Google Shape;1708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09" name="Google Shape;1709;p28"/>
            <p:cNvCxnSpPr>
              <a:stCxn id="1704" idx="2"/>
            </p:cNvCxnSpPr>
            <p:nvPr/>
          </p:nvCxnSpPr>
          <p:spPr>
            <a:xfrm flipH="1" rot="3733277">
              <a:off x="1949796" y="1729496"/>
              <a:ext cx="595420" cy="86824"/>
            </a:xfrm>
            <a:prstGeom prst="curvedConnector3">
              <a:avLst>
                <a:gd fmla="val 500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0" name="Google Shape;1710;p28"/>
            <p:cNvCxnSpPr>
              <a:stCxn id="1704" idx="6"/>
              <a:endCxn id="1711" idx="6"/>
            </p:cNvCxnSpPr>
            <p:nvPr/>
          </p:nvCxnSpPr>
          <p:spPr>
            <a:xfrm flipH="1" rot="-7065419">
              <a:off x="2678320" y="2274039"/>
              <a:ext cx="515973" cy="307840"/>
            </a:xfrm>
            <a:prstGeom prst="curvedConnector3">
              <a:avLst>
                <a:gd fmla="val 510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2" name="Google Shape;1712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16" name="Google Shape;1716;p28"/>
            <p:cNvCxnSpPr>
              <a:stCxn id="1703" idx="0"/>
            </p:cNvCxnSpPr>
            <p:nvPr/>
          </p:nvCxnSpPr>
          <p:spPr>
            <a:xfrm rot="-1667394">
              <a:off x="3146319" y="1700781"/>
              <a:ext cx="382858" cy="65754"/>
            </a:xfrm>
            <a:prstGeom prst="curvedConnector3">
              <a:avLst>
                <a:gd fmla="val 532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7" name="Google Shape;1717;p28"/>
            <p:cNvCxnSpPr>
              <a:stCxn id="1703" idx="6"/>
            </p:cNvCxnSpPr>
            <p:nvPr/>
          </p:nvCxnSpPr>
          <p:spPr>
            <a:xfrm rot="-7064086">
              <a:off x="2812569" y="1244559"/>
              <a:ext cx="269458" cy="244098"/>
            </a:xfrm>
            <a:prstGeom prst="curvedConnector3">
              <a:avLst>
                <a:gd fmla="val 557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8" name="Google Shape;1718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21" name="Google Shape;1721;p28"/>
            <p:cNvCxnSpPr>
              <a:stCxn id="1704" idx="6"/>
            </p:cNvCxnSpPr>
            <p:nvPr/>
          </p:nvCxnSpPr>
          <p:spPr>
            <a:xfrm rot="3734136">
              <a:off x="2425126" y="2612864"/>
              <a:ext cx="820459" cy="80789"/>
            </a:xfrm>
            <a:prstGeom prst="curvedConnector3">
              <a:avLst>
                <a:gd fmla="val 536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2" name="Google Shape;1722;p28"/>
            <p:cNvCxnSpPr/>
            <p:nvPr/>
          </p:nvCxnSpPr>
          <p:spPr>
            <a:xfrm flipH="1" rot="-7066988">
              <a:off x="1718874" y="1606413"/>
              <a:ext cx="618502" cy="583473"/>
            </a:xfrm>
            <a:prstGeom prst="curvedConnector3">
              <a:avLst>
                <a:gd fmla="val 494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1" name="Google Shape;1711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28"/>
          <p:cNvGrpSpPr/>
          <p:nvPr/>
        </p:nvGrpSpPr>
        <p:grpSpPr>
          <a:xfrm rot="-3239998">
            <a:off x="8283495" y="1017649"/>
            <a:ext cx="403403" cy="402592"/>
            <a:chOff x="1559926" y="1125488"/>
            <a:chExt cx="2014565" cy="2010518"/>
          </a:xfrm>
        </p:grpSpPr>
        <p:sp>
          <p:nvSpPr>
            <p:cNvPr id="1724" name="Google Shape;1724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27" name="Google Shape;1727;p28"/>
            <p:cNvCxnSpPr/>
            <p:nvPr/>
          </p:nvCxnSpPr>
          <p:spPr>
            <a:xfrm rot="-2159778">
              <a:off x="2708547" y="2024193"/>
              <a:ext cx="731965" cy="335501"/>
            </a:xfrm>
            <a:prstGeom prst="curvedConnector3">
              <a:avLst>
                <a:gd fmla="val 481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8" name="Google Shape;1728;p28"/>
            <p:cNvCxnSpPr/>
            <p:nvPr/>
          </p:nvCxnSpPr>
          <p:spPr>
            <a:xfrm flipH="1" rot="8639672">
              <a:off x="2246900" y="1453443"/>
              <a:ext cx="576666" cy="435769"/>
            </a:xfrm>
            <a:prstGeom prst="curvedConnector3">
              <a:avLst>
                <a:gd fmla="val 5057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29" name="Google Shape;1729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30" name="Google Shape;1730;p28"/>
            <p:cNvCxnSpPr>
              <a:stCxn id="1725" idx="2"/>
            </p:cNvCxnSpPr>
            <p:nvPr/>
          </p:nvCxnSpPr>
          <p:spPr>
            <a:xfrm flipH="1" rot="3240248">
              <a:off x="1945851" y="1772068"/>
              <a:ext cx="601810" cy="2581"/>
            </a:xfrm>
            <a:prstGeom prst="curvedConnector3">
              <a:avLst>
                <a:gd fmla="val 5856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31" name="Google Shape;1731;p28"/>
            <p:cNvCxnSpPr>
              <a:stCxn id="1725" idx="6"/>
              <a:endCxn id="1732" idx="6"/>
            </p:cNvCxnSpPr>
            <p:nvPr/>
          </p:nvCxnSpPr>
          <p:spPr>
            <a:xfrm flipH="1" rot="-7560139">
              <a:off x="2659074" y="2312266"/>
              <a:ext cx="554764" cy="231085"/>
            </a:xfrm>
            <a:prstGeom prst="curvedConnector3">
              <a:avLst>
                <a:gd fmla="val 507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33" name="Google Shape;1733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37" name="Google Shape;1737;p28"/>
            <p:cNvCxnSpPr>
              <a:stCxn id="1724" idx="0"/>
            </p:cNvCxnSpPr>
            <p:nvPr/>
          </p:nvCxnSpPr>
          <p:spPr>
            <a:xfrm rot="-2160414">
              <a:off x="3151907" y="1673801"/>
              <a:ext cx="370482" cy="116414"/>
            </a:xfrm>
            <a:prstGeom prst="curvedConnector3">
              <a:avLst>
                <a:gd fmla="val 609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38" name="Google Shape;1738;p28"/>
            <p:cNvCxnSpPr>
              <a:stCxn id="1724" idx="6"/>
            </p:cNvCxnSpPr>
            <p:nvPr/>
          </p:nvCxnSpPr>
          <p:spPr>
            <a:xfrm rot="-7559679">
              <a:off x="2831424" y="1226462"/>
              <a:ext cx="231747" cy="2802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39" name="Google Shape;1739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42" name="Google Shape;1742;p28"/>
            <p:cNvCxnSpPr>
              <a:stCxn id="1725" idx="6"/>
            </p:cNvCxnSpPr>
            <p:nvPr/>
          </p:nvCxnSpPr>
          <p:spPr>
            <a:xfrm rot="3239589">
              <a:off x="2435021" y="2554457"/>
              <a:ext cx="800671" cy="197604"/>
            </a:xfrm>
            <a:prstGeom prst="curvedConnector3">
              <a:avLst>
                <a:gd fmla="val 5001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43" name="Google Shape;1743;p28"/>
            <p:cNvCxnSpPr/>
            <p:nvPr/>
          </p:nvCxnSpPr>
          <p:spPr>
            <a:xfrm flipH="1" rot="-7560007">
              <a:off x="1680295" y="1653621"/>
              <a:ext cx="695660" cy="489058"/>
            </a:xfrm>
            <a:prstGeom prst="curvedConnector3">
              <a:avLst>
                <a:gd fmla="val 4985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32" name="Google Shape;1732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4" name="Google Shape;1744;p28"/>
          <p:cNvGrpSpPr/>
          <p:nvPr/>
        </p:nvGrpSpPr>
        <p:grpSpPr>
          <a:xfrm rot="-3000235">
            <a:off x="8227204" y="193468"/>
            <a:ext cx="403392" cy="402582"/>
            <a:chOff x="1559926" y="1125488"/>
            <a:chExt cx="2014565" cy="2010518"/>
          </a:xfrm>
        </p:grpSpPr>
        <p:sp>
          <p:nvSpPr>
            <p:cNvPr id="1745" name="Google Shape;1745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48" name="Google Shape;1748;p28"/>
            <p:cNvCxnSpPr/>
            <p:nvPr/>
          </p:nvCxnSpPr>
          <p:spPr>
            <a:xfrm rot="-2399357">
              <a:off x="2721146" y="1999118"/>
              <a:ext cx="706767" cy="385649"/>
            </a:xfrm>
            <a:prstGeom prst="curvedConnector3">
              <a:avLst>
                <a:gd fmla="val 4998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49" name="Google Shape;1749;p28"/>
            <p:cNvCxnSpPr/>
            <p:nvPr/>
          </p:nvCxnSpPr>
          <p:spPr>
            <a:xfrm flipH="1" rot="8400324">
              <a:off x="2232533" y="1474028"/>
              <a:ext cx="605400" cy="394599"/>
            </a:xfrm>
            <a:prstGeom prst="curvedConnector3">
              <a:avLst>
                <a:gd fmla="val 499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50" name="Google Shape;1750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51" name="Google Shape;1751;p28"/>
            <p:cNvCxnSpPr>
              <a:stCxn id="1746" idx="2"/>
            </p:cNvCxnSpPr>
            <p:nvPr/>
          </p:nvCxnSpPr>
          <p:spPr>
            <a:xfrm rot="-7799553">
              <a:off x="1946160" y="1754756"/>
              <a:ext cx="600291" cy="38105"/>
            </a:xfrm>
            <a:prstGeom prst="curvedConnector3">
              <a:avLst>
                <a:gd fmla="val 488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2" name="Google Shape;1752;p28"/>
            <p:cNvCxnSpPr>
              <a:stCxn id="1746" idx="6"/>
              <a:endCxn id="1753" idx="6"/>
            </p:cNvCxnSpPr>
            <p:nvPr/>
          </p:nvCxnSpPr>
          <p:spPr>
            <a:xfrm flipH="1" rot="-7799929">
              <a:off x="2651751" y="2331876"/>
              <a:ext cx="569409" cy="191864"/>
            </a:xfrm>
            <a:prstGeom prst="curvedConnector3">
              <a:avLst>
                <a:gd fmla="val 500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54" name="Google Shape;1754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58" name="Google Shape;1758;p28"/>
            <p:cNvCxnSpPr>
              <a:stCxn id="1745" idx="0"/>
            </p:cNvCxnSpPr>
            <p:nvPr/>
          </p:nvCxnSpPr>
          <p:spPr>
            <a:xfrm rot="-2400062">
              <a:off x="3157599" y="1661042"/>
              <a:ext cx="360298" cy="145233"/>
            </a:xfrm>
            <a:prstGeom prst="curvedConnector3">
              <a:avLst>
                <a:gd fmla="val 615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9" name="Google Shape;1759;p28"/>
            <p:cNvCxnSpPr>
              <a:stCxn id="1745" idx="6"/>
            </p:cNvCxnSpPr>
            <p:nvPr/>
          </p:nvCxnSpPr>
          <p:spPr>
            <a:xfrm rot="-7799575">
              <a:off x="2841571" y="1218725"/>
              <a:ext cx="211454" cy="29576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60" name="Google Shape;1760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63" name="Google Shape;1763;p28"/>
            <p:cNvCxnSpPr>
              <a:stCxn id="1746" idx="6"/>
            </p:cNvCxnSpPr>
            <p:nvPr/>
          </p:nvCxnSpPr>
          <p:spPr>
            <a:xfrm rot="2999553">
              <a:off x="2442908" y="2526770"/>
              <a:ext cx="784897" cy="252977"/>
            </a:xfrm>
            <a:prstGeom prst="curvedConnector3">
              <a:avLst>
                <a:gd fmla="val 500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64" name="Google Shape;1764;p28"/>
            <p:cNvCxnSpPr/>
            <p:nvPr/>
          </p:nvCxnSpPr>
          <p:spPr>
            <a:xfrm flipH="1" rot="-7800123">
              <a:off x="1664101" y="1678495"/>
              <a:ext cx="728048" cy="439310"/>
            </a:xfrm>
            <a:prstGeom prst="curvedConnector3">
              <a:avLst>
                <a:gd fmla="val 498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53" name="Google Shape;1753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6" name="Google Shape;1766;p29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7" name="Google Shape;1767;p29"/>
          <p:cNvCxnSpPr/>
          <p:nvPr/>
        </p:nvCxnSpPr>
        <p:spPr>
          <a:xfrm>
            <a:off x="1522275" y="4626375"/>
            <a:ext cx="0" cy="52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8" name="Google Shape;1768;p29"/>
          <p:cNvCxnSpPr/>
          <p:nvPr/>
        </p:nvCxnSpPr>
        <p:spPr>
          <a:xfrm>
            <a:off x="3809423" y="4629026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9" name="Google Shape;1769;p29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0" name="Google Shape;1770;p29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1" name="Google Shape;1771;p29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2" name="Google Shape;1772;p29"/>
          <p:cNvCxnSpPr/>
          <p:nvPr/>
        </p:nvCxnSpPr>
        <p:spPr>
          <a:xfrm>
            <a:off x="7628550" y="-6750"/>
            <a:ext cx="0" cy="5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3" name="Google Shape;1773;p29"/>
          <p:cNvCxnSpPr/>
          <p:nvPr/>
        </p:nvCxnSpPr>
        <p:spPr>
          <a:xfrm>
            <a:off x="8392195" y="-6750"/>
            <a:ext cx="0" cy="515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4" name="Google Shape;1774;p29"/>
          <p:cNvCxnSpPr/>
          <p:nvPr/>
        </p:nvCxnSpPr>
        <p:spPr>
          <a:xfrm>
            <a:off x="760950" y="1123800"/>
            <a:ext cx="83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5" name="Google Shape;1775;p29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6" name="Google Shape;1776;p29"/>
          <p:cNvCxnSpPr/>
          <p:nvPr/>
        </p:nvCxnSpPr>
        <p:spPr>
          <a:xfrm>
            <a:off x="-9795" y="3869425"/>
            <a:ext cx="76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7" name="Google Shape;1777;p29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8" name="Google Shape;1778;p29"/>
          <p:cNvCxnSpPr/>
          <p:nvPr/>
        </p:nvCxnSpPr>
        <p:spPr>
          <a:xfrm>
            <a:off x="8395150" y="3169225"/>
            <a:ext cx="75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9" name="Google Shape;1779;p29"/>
          <p:cNvCxnSpPr/>
          <p:nvPr/>
        </p:nvCxnSpPr>
        <p:spPr>
          <a:xfrm>
            <a:off x="-6459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0" name="Google Shape;1780;p29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1" name="Google Shape;1781;p29"/>
          <p:cNvCxnSpPr/>
          <p:nvPr/>
        </p:nvCxnSpPr>
        <p:spPr>
          <a:xfrm>
            <a:off x="-7050" y="3169225"/>
            <a:ext cx="76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2" name="Google Shape;1782;p29"/>
          <p:cNvCxnSpPr/>
          <p:nvPr/>
        </p:nvCxnSpPr>
        <p:spPr>
          <a:xfrm>
            <a:off x="4571997" y="4628529"/>
            <a:ext cx="0" cy="53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3" name="Google Shape;1783;p29"/>
          <p:cNvCxnSpPr/>
          <p:nvPr/>
        </p:nvCxnSpPr>
        <p:spPr>
          <a:xfrm>
            <a:off x="-7050" y="462422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4" name="Google Shape;1784;p29"/>
          <p:cNvCxnSpPr/>
          <p:nvPr/>
        </p:nvCxnSpPr>
        <p:spPr>
          <a:xfrm>
            <a:off x="1522275" y="-3701"/>
            <a:ext cx="0" cy="50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5" name="Google Shape;1785;p29"/>
          <p:cNvCxnSpPr/>
          <p:nvPr/>
        </p:nvCxnSpPr>
        <p:spPr>
          <a:xfrm>
            <a:off x="5337017" y="4624213"/>
            <a:ext cx="0" cy="53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6" name="Google Shape;1786;p29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7" name="Google Shape;1787;p29"/>
          <p:cNvCxnSpPr/>
          <p:nvPr/>
        </p:nvCxnSpPr>
        <p:spPr>
          <a:xfrm>
            <a:off x="2278250" y="4624225"/>
            <a:ext cx="0" cy="53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8" name="Google Shape;1788;p29"/>
          <p:cNvCxnSpPr/>
          <p:nvPr/>
        </p:nvCxnSpPr>
        <p:spPr>
          <a:xfrm>
            <a:off x="6864900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9" name="Google Shape;178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790" name="Google Shape;1790;p29"/>
          <p:cNvCxnSpPr/>
          <p:nvPr/>
        </p:nvCxnSpPr>
        <p:spPr>
          <a:xfrm>
            <a:off x="7628550" y="4625125"/>
            <a:ext cx="0" cy="5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1" name="Google Shape;1791;p29"/>
          <p:cNvCxnSpPr/>
          <p:nvPr/>
        </p:nvCxnSpPr>
        <p:spPr>
          <a:xfrm>
            <a:off x="-60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2" name="Google Shape;1792;p29"/>
          <p:cNvCxnSpPr/>
          <p:nvPr/>
        </p:nvCxnSpPr>
        <p:spPr>
          <a:xfrm>
            <a:off x="8391841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3" name="Google Shape;1793;p29"/>
          <p:cNvCxnSpPr/>
          <p:nvPr/>
        </p:nvCxnSpPr>
        <p:spPr>
          <a:xfrm>
            <a:off x="83866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p30"/>
          <p:cNvSpPr txBox="1"/>
          <p:nvPr>
            <p:ph type="ctrTitle"/>
          </p:nvPr>
        </p:nvSpPr>
        <p:spPr>
          <a:xfrm>
            <a:off x="2429950" y="603063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96" name="Google Shape;1796;p30"/>
          <p:cNvSpPr txBox="1"/>
          <p:nvPr>
            <p:ph idx="1" type="subTitle"/>
          </p:nvPr>
        </p:nvSpPr>
        <p:spPr>
          <a:xfrm>
            <a:off x="2425075" y="1532138"/>
            <a:ext cx="4293900" cy="11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7" name="Google Shape;1797;p30"/>
          <p:cNvSpPr txBox="1"/>
          <p:nvPr/>
        </p:nvSpPr>
        <p:spPr>
          <a:xfrm>
            <a:off x="2099100" y="3440925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 b="1" sz="1200" u="sng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1798" name="Google Shape;1798;p30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9" name="Google Shape;1799;p30"/>
          <p:cNvCxnSpPr/>
          <p:nvPr/>
        </p:nvCxnSpPr>
        <p:spPr>
          <a:xfrm>
            <a:off x="1522275" y="4626375"/>
            <a:ext cx="0" cy="52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0" name="Google Shape;1800;p30"/>
          <p:cNvCxnSpPr/>
          <p:nvPr/>
        </p:nvCxnSpPr>
        <p:spPr>
          <a:xfrm>
            <a:off x="3809425" y="4629006"/>
            <a:ext cx="0" cy="52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1" name="Google Shape;1801;p30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2" name="Google Shape;1802;p30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3" name="Google Shape;1803;p30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4" name="Google Shape;1804;p30"/>
          <p:cNvCxnSpPr/>
          <p:nvPr/>
        </p:nvCxnSpPr>
        <p:spPr>
          <a:xfrm>
            <a:off x="7628550" y="-6750"/>
            <a:ext cx="0" cy="512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5" name="Google Shape;1805;p30"/>
          <p:cNvCxnSpPr/>
          <p:nvPr/>
        </p:nvCxnSpPr>
        <p:spPr>
          <a:xfrm>
            <a:off x="8392195" y="-6750"/>
            <a:ext cx="0" cy="463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6" name="Google Shape;1806;p30"/>
          <p:cNvCxnSpPr/>
          <p:nvPr/>
        </p:nvCxnSpPr>
        <p:spPr>
          <a:xfrm rot="10800000">
            <a:off x="-100" y="1123800"/>
            <a:ext cx="152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7" name="Google Shape;1807;p30"/>
          <p:cNvCxnSpPr/>
          <p:nvPr/>
        </p:nvCxnSpPr>
        <p:spPr>
          <a:xfrm>
            <a:off x="2278250" y="-3975"/>
            <a:ext cx="0" cy="5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8" name="Google Shape;1808;p30"/>
          <p:cNvCxnSpPr/>
          <p:nvPr/>
        </p:nvCxnSpPr>
        <p:spPr>
          <a:xfrm>
            <a:off x="-9805" y="3869425"/>
            <a:ext cx="152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9" name="Google Shape;1809;p30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0" name="Google Shape;1810;p30"/>
          <p:cNvCxnSpPr/>
          <p:nvPr/>
        </p:nvCxnSpPr>
        <p:spPr>
          <a:xfrm>
            <a:off x="7642976" y="3169225"/>
            <a:ext cx="151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1" name="Google Shape;1811;p30"/>
          <p:cNvCxnSpPr/>
          <p:nvPr/>
        </p:nvCxnSpPr>
        <p:spPr>
          <a:xfrm>
            <a:off x="-3174" y="1765875"/>
            <a:ext cx="150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2" name="Google Shape;1812;p30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3" name="Google Shape;1813;p30"/>
          <p:cNvCxnSpPr/>
          <p:nvPr/>
        </p:nvCxnSpPr>
        <p:spPr>
          <a:xfrm>
            <a:off x="4572000" y="4628525"/>
            <a:ext cx="0" cy="52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4" name="Google Shape;1814;p30"/>
          <p:cNvCxnSpPr/>
          <p:nvPr/>
        </p:nvCxnSpPr>
        <p:spPr>
          <a:xfrm>
            <a:off x="-7050" y="462422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5" name="Google Shape;1815;p30"/>
          <p:cNvCxnSpPr/>
          <p:nvPr/>
        </p:nvCxnSpPr>
        <p:spPr>
          <a:xfrm>
            <a:off x="1522275" y="-1474"/>
            <a:ext cx="0" cy="46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6" name="Google Shape;1816;p30"/>
          <p:cNvCxnSpPr/>
          <p:nvPr/>
        </p:nvCxnSpPr>
        <p:spPr>
          <a:xfrm>
            <a:off x="5337017" y="4624213"/>
            <a:ext cx="0" cy="52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7" name="Google Shape;1817;p30"/>
          <p:cNvCxnSpPr/>
          <p:nvPr/>
        </p:nvCxnSpPr>
        <p:spPr>
          <a:xfrm>
            <a:off x="6100975" y="4624225"/>
            <a:ext cx="0" cy="52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8" name="Google Shape;1818;p30"/>
          <p:cNvCxnSpPr/>
          <p:nvPr/>
        </p:nvCxnSpPr>
        <p:spPr>
          <a:xfrm>
            <a:off x="6864900" y="4607238"/>
            <a:ext cx="0" cy="53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9" name="Google Shape;1819;p30"/>
          <p:cNvCxnSpPr/>
          <p:nvPr/>
        </p:nvCxnSpPr>
        <p:spPr>
          <a:xfrm>
            <a:off x="7628550" y="4604848"/>
            <a:ext cx="0" cy="54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0" name="Google Shape;1820;p30"/>
          <p:cNvCxnSpPr/>
          <p:nvPr/>
        </p:nvCxnSpPr>
        <p:spPr>
          <a:xfrm>
            <a:off x="7642976" y="3872400"/>
            <a:ext cx="149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1" name="Google Shape;1821;p30"/>
          <p:cNvCxnSpPr/>
          <p:nvPr/>
        </p:nvCxnSpPr>
        <p:spPr>
          <a:xfrm>
            <a:off x="1250" y="2468575"/>
            <a:ext cx="1525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2" name="Google Shape;1822;p30"/>
          <p:cNvCxnSpPr/>
          <p:nvPr/>
        </p:nvCxnSpPr>
        <p:spPr>
          <a:xfrm>
            <a:off x="7636386" y="1765875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3" name="Google Shape;1823;p30"/>
          <p:cNvCxnSpPr/>
          <p:nvPr/>
        </p:nvCxnSpPr>
        <p:spPr>
          <a:xfrm rot="10800000">
            <a:off x="7621625" y="1123800"/>
            <a:ext cx="152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4" name="Google Shape;1824;p30"/>
          <p:cNvCxnSpPr/>
          <p:nvPr/>
        </p:nvCxnSpPr>
        <p:spPr>
          <a:xfrm>
            <a:off x="3046850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5" name="Google Shape;1825;p30"/>
          <p:cNvCxnSpPr/>
          <p:nvPr/>
        </p:nvCxnSpPr>
        <p:spPr>
          <a:xfrm>
            <a:off x="3046850" y="4624225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4" name="Google Shape;204;p4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4"/>
          <p:cNvCxnSpPr/>
          <p:nvPr/>
        </p:nvCxnSpPr>
        <p:spPr>
          <a:xfrm>
            <a:off x="1358025" y="3872400"/>
            <a:ext cx="0" cy="129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4"/>
          <p:cNvCxnSpPr/>
          <p:nvPr/>
        </p:nvCxnSpPr>
        <p:spPr>
          <a:xfrm>
            <a:off x="3809425" y="3878708"/>
            <a:ext cx="0" cy="128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4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4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4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4"/>
          <p:cNvCxnSpPr/>
          <p:nvPr/>
        </p:nvCxnSpPr>
        <p:spPr>
          <a:xfrm>
            <a:off x="7628556" y="-6750"/>
            <a:ext cx="0" cy="114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4"/>
          <p:cNvCxnSpPr/>
          <p:nvPr/>
        </p:nvCxnSpPr>
        <p:spPr>
          <a:xfrm>
            <a:off x="8392195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4"/>
          <p:cNvCxnSpPr/>
          <p:nvPr/>
        </p:nvCxnSpPr>
        <p:spPr>
          <a:xfrm>
            <a:off x="760950" y="1123800"/>
            <a:ext cx="83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4"/>
          <p:cNvCxnSpPr/>
          <p:nvPr/>
        </p:nvCxnSpPr>
        <p:spPr>
          <a:xfrm>
            <a:off x="3045800" y="-1591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4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4"/>
          <p:cNvCxnSpPr/>
          <p:nvPr/>
        </p:nvCxnSpPr>
        <p:spPr>
          <a:xfrm>
            <a:off x="-9795" y="3869425"/>
            <a:ext cx="916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4"/>
          <p:cNvCxnSpPr/>
          <p:nvPr/>
        </p:nvCxnSpPr>
        <p:spPr>
          <a:xfrm>
            <a:off x="-705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4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4"/>
          <p:cNvCxnSpPr/>
          <p:nvPr/>
        </p:nvCxnSpPr>
        <p:spPr>
          <a:xfrm>
            <a:off x="8395150" y="3169225"/>
            <a:ext cx="76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4"/>
          <p:cNvCxnSpPr/>
          <p:nvPr/>
        </p:nvCxnSpPr>
        <p:spPr>
          <a:xfrm>
            <a:off x="-6459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4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4"/>
          <p:cNvCxnSpPr/>
          <p:nvPr/>
        </p:nvCxnSpPr>
        <p:spPr>
          <a:xfrm>
            <a:off x="-7050" y="3169225"/>
            <a:ext cx="76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4"/>
          <p:cNvCxnSpPr/>
          <p:nvPr/>
        </p:nvCxnSpPr>
        <p:spPr>
          <a:xfrm>
            <a:off x="4572000" y="3877525"/>
            <a:ext cx="0" cy="128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4"/>
          <p:cNvCxnSpPr/>
          <p:nvPr/>
        </p:nvCxnSpPr>
        <p:spPr>
          <a:xfrm>
            <a:off x="-7050" y="462422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4"/>
          <p:cNvCxnSpPr/>
          <p:nvPr/>
        </p:nvCxnSpPr>
        <p:spPr>
          <a:xfrm>
            <a:off x="1522275" y="0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4"/>
          <p:cNvCxnSpPr/>
          <p:nvPr/>
        </p:nvCxnSpPr>
        <p:spPr>
          <a:xfrm>
            <a:off x="5337017" y="4624213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4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4"/>
          <p:cNvCxnSpPr/>
          <p:nvPr/>
        </p:nvCxnSpPr>
        <p:spPr>
          <a:xfrm>
            <a:off x="2278250" y="4624225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4"/>
          <p:cNvCxnSpPr/>
          <p:nvPr/>
        </p:nvCxnSpPr>
        <p:spPr>
          <a:xfrm>
            <a:off x="6864900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4"/>
          <p:cNvCxnSpPr/>
          <p:nvPr/>
        </p:nvCxnSpPr>
        <p:spPr>
          <a:xfrm>
            <a:off x="7828756" y="3869425"/>
            <a:ext cx="0" cy="130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4"/>
          <p:cNvCxnSpPr/>
          <p:nvPr/>
        </p:nvCxnSpPr>
        <p:spPr>
          <a:xfrm flipH="1" rot="-5400000">
            <a:off x="-561150" y="3624300"/>
            <a:ext cx="2343300" cy="1495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4"/>
          <p:cNvSpPr/>
          <p:nvPr/>
        </p:nvSpPr>
        <p:spPr>
          <a:xfrm>
            <a:off x="8178899" y="3656125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"/>
          <p:cNvSpPr/>
          <p:nvPr/>
        </p:nvSpPr>
        <p:spPr>
          <a:xfrm>
            <a:off x="549000" y="291888"/>
            <a:ext cx="409500" cy="409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4"/>
          <p:cNvSpPr/>
          <p:nvPr/>
        </p:nvSpPr>
        <p:spPr>
          <a:xfrm>
            <a:off x="3697513" y="44966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5" name="Google Shape;235;p4"/>
          <p:cNvSpPr txBox="1"/>
          <p:nvPr>
            <p:ph idx="1" type="body"/>
          </p:nvPr>
        </p:nvSpPr>
        <p:spPr>
          <a:xfrm>
            <a:off x="856925" y="1194575"/>
            <a:ext cx="732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236" name="Google Shape;236;p4"/>
          <p:cNvGrpSpPr/>
          <p:nvPr/>
        </p:nvGrpSpPr>
        <p:grpSpPr>
          <a:xfrm rot="-5122664">
            <a:off x="-44455" y="3748676"/>
            <a:ext cx="447480" cy="446581"/>
            <a:chOff x="1559926" y="1125488"/>
            <a:chExt cx="2014565" cy="2010518"/>
          </a:xfrm>
        </p:grpSpPr>
        <p:sp>
          <p:nvSpPr>
            <p:cNvPr id="237" name="Google Shape;237;p4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0" name="Google Shape;240;p4"/>
            <p:cNvCxnSpPr/>
            <p:nvPr/>
          </p:nvCxnSpPr>
          <p:spPr>
            <a:xfrm flipH="1" rot="10522324">
              <a:off x="2674827" y="2144694"/>
              <a:ext cx="799406" cy="94498"/>
            </a:xfrm>
            <a:prstGeom prst="curvedConnector3">
              <a:avLst>
                <a:gd fmla="val 4985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" name="Google Shape;241;p4"/>
            <p:cNvCxnSpPr/>
            <p:nvPr/>
          </p:nvCxnSpPr>
          <p:spPr>
            <a:xfrm rot="-5677921">
              <a:off x="2199185" y="1538450"/>
              <a:ext cx="672396" cy="265755"/>
            </a:xfrm>
            <a:prstGeom prst="curvedConnector3">
              <a:avLst>
                <a:gd fmla="val 5161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2" name="Google Shape;242;p4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3" name="Google Shape;243;p4"/>
            <p:cNvCxnSpPr>
              <a:stCxn id="238" idx="2"/>
            </p:cNvCxnSpPr>
            <p:nvPr/>
          </p:nvCxnSpPr>
          <p:spPr>
            <a:xfrm flipH="1" rot="5122359">
              <a:off x="1990770" y="1615802"/>
              <a:ext cx="513173" cy="314212"/>
            </a:xfrm>
            <a:prstGeom prst="curvedConnector3">
              <a:avLst>
                <a:gd fmla="val 5828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" name="Google Shape;244;p4"/>
            <p:cNvCxnSpPr>
              <a:stCxn id="238" idx="6"/>
              <a:endCxn id="245" idx="6"/>
            </p:cNvCxnSpPr>
            <p:nvPr/>
          </p:nvCxnSpPr>
          <p:spPr>
            <a:xfrm flipH="1" rot="-5677577">
              <a:off x="2759780" y="2184763"/>
              <a:ext cx="353351" cy="486091"/>
            </a:xfrm>
            <a:prstGeom prst="curvedConnector3">
              <a:avLst>
                <a:gd fmla="val 5975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6" name="Google Shape;246;p4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0" name="Google Shape;250;p4"/>
            <p:cNvCxnSpPr>
              <a:stCxn id="237" idx="0"/>
            </p:cNvCxnSpPr>
            <p:nvPr/>
          </p:nvCxnSpPr>
          <p:spPr>
            <a:xfrm flipH="1" rot="10523932">
              <a:off x="3148889" y="1688515"/>
              <a:ext cx="377717" cy="90288"/>
            </a:xfrm>
            <a:prstGeom prst="curvedConnector3">
              <a:avLst>
                <a:gd fmla="val 5023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" name="Google Shape;251;p4"/>
            <p:cNvCxnSpPr>
              <a:stCxn id="237" idx="6"/>
            </p:cNvCxnSpPr>
            <p:nvPr/>
          </p:nvCxnSpPr>
          <p:spPr>
            <a:xfrm rot="-5676591">
              <a:off x="2775592" y="1307464"/>
              <a:ext cx="343411" cy="118589"/>
            </a:xfrm>
            <a:prstGeom prst="curvedConnector3">
              <a:avLst>
                <a:gd fmla="val 4825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2" name="Google Shape;252;p4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5" name="Google Shape;255;p4"/>
            <p:cNvCxnSpPr>
              <a:stCxn id="238" idx="6"/>
            </p:cNvCxnSpPr>
            <p:nvPr/>
          </p:nvCxnSpPr>
          <p:spPr>
            <a:xfrm flipH="1" rot="-5677314">
              <a:off x="2443629" y="2527604"/>
              <a:ext cx="785555" cy="250408"/>
            </a:xfrm>
            <a:prstGeom prst="curvedConnector3">
              <a:avLst>
                <a:gd fmla="val 538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" name="Google Shape;256;p4"/>
            <p:cNvCxnSpPr/>
            <p:nvPr/>
          </p:nvCxnSpPr>
          <p:spPr>
            <a:xfrm rot="-276703">
              <a:off x="1638213" y="1728550"/>
              <a:ext cx="779825" cy="339499"/>
            </a:xfrm>
            <a:prstGeom prst="curvedConnector3">
              <a:avLst>
                <a:gd fmla="val 5000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" name="Google Shape;245;p4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" name="Google Shape;257;p4"/>
          <p:cNvGrpSpPr/>
          <p:nvPr/>
        </p:nvGrpSpPr>
        <p:grpSpPr>
          <a:xfrm rot="-5753413">
            <a:off x="386730" y="4148525"/>
            <a:ext cx="447582" cy="446683"/>
            <a:chOff x="1559926" y="1125488"/>
            <a:chExt cx="2014565" cy="2010518"/>
          </a:xfrm>
        </p:grpSpPr>
        <p:sp>
          <p:nvSpPr>
            <p:cNvPr id="258" name="Google Shape;258;p4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1" name="Google Shape;261;p4"/>
            <p:cNvCxnSpPr/>
            <p:nvPr/>
          </p:nvCxnSpPr>
          <p:spPr>
            <a:xfrm flipH="1" rot="-10446552">
              <a:off x="2690150" y="2072508"/>
              <a:ext cx="768760" cy="238870"/>
            </a:xfrm>
            <a:prstGeom prst="curvedConnector3">
              <a:avLst>
                <a:gd fmla="val 4987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2" name="Google Shape;262;p4"/>
            <p:cNvCxnSpPr/>
            <p:nvPr/>
          </p:nvCxnSpPr>
          <p:spPr>
            <a:xfrm rot="-5046080">
              <a:off x="2180705" y="1602118"/>
              <a:ext cx="709356" cy="138420"/>
            </a:xfrm>
            <a:prstGeom prst="curvedConnector3">
              <a:avLst>
                <a:gd fmla="val 4746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3" name="Google Shape;263;p4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4" name="Google Shape;264;p4"/>
            <p:cNvCxnSpPr>
              <a:stCxn id="259" idx="2"/>
            </p:cNvCxnSpPr>
            <p:nvPr/>
          </p:nvCxnSpPr>
          <p:spPr>
            <a:xfrm rot="-10445895">
              <a:off x="2046039" y="1549278"/>
              <a:ext cx="402634" cy="447261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5" name="Google Shape;265;p4"/>
            <p:cNvCxnSpPr>
              <a:stCxn id="259" idx="6"/>
              <a:endCxn id="266" idx="6"/>
            </p:cNvCxnSpPr>
            <p:nvPr/>
          </p:nvCxnSpPr>
          <p:spPr>
            <a:xfrm rot="354368">
              <a:off x="2665167" y="2298568"/>
              <a:ext cx="542279" cy="258781"/>
            </a:xfrm>
            <a:prstGeom prst="curvedConnector3">
              <a:avLst>
                <a:gd fmla="val 5490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" name="Google Shape;267;p4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" name="Google Shape;271;p4"/>
            <p:cNvCxnSpPr>
              <a:stCxn id="258" idx="0"/>
            </p:cNvCxnSpPr>
            <p:nvPr/>
          </p:nvCxnSpPr>
          <p:spPr>
            <a:xfrm flipH="1" rot="-10447824">
              <a:off x="3160267" y="1654940"/>
              <a:ext cx="354961" cy="157436"/>
            </a:xfrm>
            <a:prstGeom prst="curvedConnector3">
              <a:avLst>
                <a:gd fmla="val 5001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2" name="Google Shape;272;p4"/>
            <p:cNvCxnSpPr>
              <a:stCxn id="258" idx="6"/>
            </p:cNvCxnSpPr>
            <p:nvPr/>
          </p:nvCxnSpPr>
          <p:spPr>
            <a:xfrm rot="-5046222">
              <a:off x="2767698" y="1339773"/>
              <a:ext cx="359200" cy="53971"/>
            </a:xfrm>
            <a:prstGeom prst="curvedConnector3">
              <a:avLst>
                <a:gd fmla="val 3665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3" name="Google Shape;273;p4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6" name="Google Shape;276;p4"/>
            <p:cNvCxnSpPr>
              <a:stCxn id="259" idx="6"/>
            </p:cNvCxnSpPr>
            <p:nvPr/>
          </p:nvCxnSpPr>
          <p:spPr>
            <a:xfrm rot="352644">
              <a:off x="2641582" y="2289384"/>
              <a:ext cx="389648" cy="726849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" name="Google Shape;277;p4"/>
            <p:cNvCxnSpPr/>
            <p:nvPr/>
          </p:nvCxnSpPr>
          <p:spPr>
            <a:xfrm rot="352789">
              <a:off x="1613745" y="1802388"/>
              <a:ext cx="828760" cy="191825"/>
            </a:xfrm>
            <a:prstGeom prst="curvedConnector3">
              <a:avLst>
                <a:gd fmla="val 4975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6" name="Google Shape;266;p4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4"/>
          <p:cNvGrpSpPr/>
          <p:nvPr/>
        </p:nvGrpSpPr>
        <p:grpSpPr>
          <a:xfrm rot="-4904755">
            <a:off x="832078" y="4556128"/>
            <a:ext cx="447640" cy="446741"/>
            <a:chOff x="1559926" y="1125488"/>
            <a:chExt cx="2014565" cy="2010518"/>
          </a:xfrm>
        </p:grpSpPr>
        <p:sp>
          <p:nvSpPr>
            <p:cNvPr id="279" name="Google Shape;279;p4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2" name="Google Shape;282;p4"/>
            <p:cNvCxnSpPr/>
            <p:nvPr/>
          </p:nvCxnSpPr>
          <p:spPr>
            <a:xfrm flipH="1" rot="10304393">
              <a:off x="2672560" y="2170114"/>
              <a:ext cx="803940" cy="43657"/>
            </a:xfrm>
            <a:prstGeom prst="curvedConnector3">
              <a:avLst>
                <a:gd fmla="val 5038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" name="Google Shape;283;p4"/>
            <p:cNvCxnSpPr/>
            <p:nvPr/>
          </p:nvCxnSpPr>
          <p:spPr>
            <a:xfrm rot="-5895164">
              <a:off x="2208296" y="1517489"/>
              <a:ext cx="654174" cy="307677"/>
            </a:xfrm>
            <a:prstGeom prst="curvedConnector3">
              <a:avLst>
                <a:gd fmla="val 5068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4" name="Google Shape;284;p4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5" name="Google Shape;285;p4"/>
            <p:cNvCxnSpPr>
              <a:stCxn id="280" idx="2"/>
            </p:cNvCxnSpPr>
            <p:nvPr/>
          </p:nvCxnSpPr>
          <p:spPr>
            <a:xfrm flipH="1" rot="4904248">
              <a:off x="1981193" y="1632392"/>
              <a:ext cx="532326" cy="281034"/>
            </a:xfrm>
            <a:prstGeom prst="curvedConnector3">
              <a:avLst>
                <a:gd fmla="val 5336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" name="Google Shape;286;p4"/>
            <p:cNvCxnSpPr>
              <a:stCxn id="280" idx="6"/>
              <a:endCxn id="287" idx="6"/>
            </p:cNvCxnSpPr>
            <p:nvPr/>
          </p:nvCxnSpPr>
          <p:spPr>
            <a:xfrm flipH="1" rot="-5893892">
              <a:off x="2744581" y="2196670"/>
              <a:ext cx="383450" cy="462576"/>
            </a:xfrm>
            <a:prstGeom prst="curvedConnector3">
              <a:avLst>
                <a:gd fmla="val 5524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8" name="Google Shape;288;p4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2" name="Google Shape;292;p4"/>
            <p:cNvCxnSpPr>
              <a:stCxn id="279" idx="0"/>
            </p:cNvCxnSpPr>
            <p:nvPr/>
          </p:nvCxnSpPr>
          <p:spPr>
            <a:xfrm flipH="1" rot="10305337">
              <a:off x="3146320" y="1700608"/>
              <a:ext cx="382857" cy="66101"/>
            </a:xfrm>
            <a:prstGeom prst="curvedConnector3">
              <a:avLst>
                <a:gd fmla="val 5299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3" name="Google Shape;293;p4"/>
            <p:cNvCxnSpPr>
              <a:stCxn id="279" idx="6"/>
            </p:cNvCxnSpPr>
            <p:nvPr/>
          </p:nvCxnSpPr>
          <p:spPr>
            <a:xfrm rot="-5893897">
              <a:off x="2779671" y="1296733"/>
              <a:ext cx="335254" cy="140050"/>
            </a:xfrm>
            <a:prstGeom prst="curvedConnector3">
              <a:avLst>
                <a:gd fmla="val 5066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4" name="Google Shape;294;p4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7" name="Google Shape;297;p4"/>
            <p:cNvCxnSpPr>
              <a:stCxn id="280" idx="6"/>
            </p:cNvCxnSpPr>
            <p:nvPr/>
          </p:nvCxnSpPr>
          <p:spPr>
            <a:xfrm flipH="1" rot="-5895463">
              <a:off x="2436409" y="2552767"/>
              <a:ext cx="799994" cy="200084"/>
            </a:xfrm>
            <a:prstGeom prst="curvedConnector3">
              <a:avLst>
                <a:gd fmla="val 5476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8" name="Google Shape;298;p4"/>
            <p:cNvCxnSpPr/>
            <p:nvPr/>
          </p:nvCxnSpPr>
          <p:spPr>
            <a:xfrm rot="-495131">
              <a:off x="1649808" y="1704135"/>
              <a:ext cx="756634" cy="388330"/>
            </a:xfrm>
            <a:prstGeom prst="curvedConnector3">
              <a:avLst>
                <a:gd fmla="val 5009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7" name="Google Shape;287;p4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accent2"/>
        </a:solidFill>
      </p:bgPr>
    </p:bg>
    <p:spTree>
      <p:nvGrpSpPr>
        <p:cNvPr id="1826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27" name="Google Shape;1827;p31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8" name="Google Shape;1828;p31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9" name="Google Shape;1829;p31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0" name="Google Shape;1830;p31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1" name="Google Shape;1831;p31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2" name="Google Shape;1832;p31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3" name="Google Shape;1833;p31"/>
          <p:cNvCxnSpPr/>
          <p:nvPr/>
        </p:nvCxnSpPr>
        <p:spPr>
          <a:xfrm>
            <a:off x="-5662" y="1120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4" name="Google Shape;1834;p31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5" name="Google Shape;1835;p31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6" name="Google Shape;1836;p31"/>
          <p:cNvCxnSpPr/>
          <p:nvPr/>
        </p:nvCxnSpPr>
        <p:spPr>
          <a:xfrm>
            <a:off x="0" y="386660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7" name="Google Shape;1837;p31"/>
          <p:cNvCxnSpPr/>
          <p:nvPr/>
        </p:nvCxnSpPr>
        <p:spPr>
          <a:xfrm>
            <a:off x="-5662" y="2465750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8" name="Google Shape;1838;p31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9" name="Google Shape;1839;p31"/>
          <p:cNvCxnSpPr/>
          <p:nvPr/>
        </p:nvCxnSpPr>
        <p:spPr>
          <a:xfrm>
            <a:off x="8511986" y="3166400"/>
            <a:ext cx="64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0" name="Google Shape;1840;p31"/>
          <p:cNvCxnSpPr/>
          <p:nvPr/>
        </p:nvCxnSpPr>
        <p:spPr>
          <a:xfrm>
            <a:off x="0" y="176305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1" name="Google Shape;1841;p31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2" name="Google Shape;1842;p31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3" name="Google Shape;1843;p31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4" name="Google Shape;1844;p31"/>
          <p:cNvCxnSpPr/>
          <p:nvPr/>
        </p:nvCxnSpPr>
        <p:spPr>
          <a:xfrm>
            <a:off x="1516613" y="-2825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5" name="Google Shape;1845;p31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6" name="Google Shape;1846;p31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7" name="Google Shape;1847;p31"/>
          <p:cNvCxnSpPr/>
          <p:nvPr/>
        </p:nvCxnSpPr>
        <p:spPr>
          <a:xfrm>
            <a:off x="2272588" y="4621400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8" name="Google Shape;1848;p31"/>
          <p:cNvCxnSpPr/>
          <p:nvPr/>
        </p:nvCxnSpPr>
        <p:spPr>
          <a:xfrm>
            <a:off x="6859238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9" name="Google Shape;1849;p31"/>
          <p:cNvCxnSpPr/>
          <p:nvPr/>
        </p:nvCxnSpPr>
        <p:spPr>
          <a:xfrm>
            <a:off x="8488913" y="2465750"/>
            <a:ext cx="66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0" name="Google Shape;1850;p31"/>
          <p:cNvCxnSpPr/>
          <p:nvPr/>
        </p:nvCxnSpPr>
        <p:spPr>
          <a:xfrm>
            <a:off x="7669713" y="2575"/>
            <a:ext cx="0" cy="11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1" name="Google Shape;1851;p31"/>
          <p:cNvCxnSpPr/>
          <p:nvPr/>
        </p:nvCxnSpPr>
        <p:spPr>
          <a:xfrm>
            <a:off x="8486700" y="3866600"/>
            <a:ext cx="6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2" name="Google Shape;1852;p31"/>
          <p:cNvCxnSpPr/>
          <p:nvPr/>
        </p:nvCxnSpPr>
        <p:spPr>
          <a:xfrm rot="10800000">
            <a:off x="-120150" y="3176675"/>
            <a:ext cx="2412600" cy="2017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3" name="Google Shape;1853;p31"/>
          <p:cNvCxnSpPr/>
          <p:nvPr/>
        </p:nvCxnSpPr>
        <p:spPr>
          <a:xfrm rot="10800000">
            <a:off x="6748500" y="-72775"/>
            <a:ext cx="2412600" cy="2017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4" name="Google Shape;1854;p31"/>
          <p:cNvSpPr/>
          <p:nvPr/>
        </p:nvSpPr>
        <p:spPr>
          <a:xfrm>
            <a:off x="8275636" y="2952875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5" name="Google Shape;1855;p31"/>
          <p:cNvSpPr/>
          <p:nvPr/>
        </p:nvSpPr>
        <p:spPr>
          <a:xfrm>
            <a:off x="501811" y="915138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accent1"/>
        </a:solidFill>
      </p:bgPr>
    </p:bg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57" name="Google Shape;1857;p32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8" name="Google Shape;1858;p32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9" name="Google Shape;1859;p32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0" name="Google Shape;1860;p32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1" name="Google Shape;1861;p32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2" name="Google Shape;1862;p32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3" name="Google Shape;1863;p32"/>
          <p:cNvCxnSpPr/>
          <p:nvPr/>
        </p:nvCxnSpPr>
        <p:spPr>
          <a:xfrm>
            <a:off x="-5662" y="1120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4" name="Google Shape;1864;p32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5" name="Google Shape;1865;p32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6" name="Google Shape;1866;p32"/>
          <p:cNvCxnSpPr/>
          <p:nvPr/>
        </p:nvCxnSpPr>
        <p:spPr>
          <a:xfrm>
            <a:off x="0" y="386660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7" name="Google Shape;1867;p32"/>
          <p:cNvCxnSpPr/>
          <p:nvPr/>
        </p:nvCxnSpPr>
        <p:spPr>
          <a:xfrm>
            <a:off x="-5662" y="2465750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8" name="Google Shape;1868;p32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9" name="Google Shape;1869;p32"/>
          <p:cNvCxnSpPr/>
          <p:nvPr/>
        </p:nvCxnSpPr>
        <p:spPr>
          <a:xfrm>
            <a:off x="8511986" y="3166400"/>
            <a:ext cx="64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0" name="Google Shape;1870;p32"/>
          <p:cNvCxnSpPr/>
          <p:nvPr/>
        </p:nvCxnSpPr>
        <p:spPr>
          <a:xfrm>
            <a:off x="0" y="176305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1" name="Google Shape;1871;p32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2" name="Google Shape;1872;p32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3" name="Google Shape;1873;p32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4" name="Google Shape;1874;p32"/>
          <p:cNvCxnSpPr/>
          <p:nvPr/>
        </p:nvCxnSpPr>
        <p:spPr>
          <a:xfrm>
            <a:off x="1516613" y="-2825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5" name="Google Shape;1875;p32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6" name="Google Shape;1876;p32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7" name="Google Shape;1877;p32"/>
          <p:cNvCxnSpPr/>
          <p:nvPr/>
        </p:nvCxnSpPr>
        <p:spPr>
          <a:xfrm>
            <a:off x="2272588" y="4621400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8" name="Google Shape;1878;p32"/>
          <p:cNvCxnSpPr/>
          <p:nvPr/>
        </p:nvCxnSpPr>
        <p:spPr>
          <a:xfrm>
            <a:off x="6859238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9" name="Google Shape;1879;p32"/>
          <p:cNvCxnSpPr/>
          <p:nvPr/>
        </p:nvCxnSpPr>
        <p:spPr>
          <a:xfrm>
            <a:off x="8488913" y="2465750"/>
            <a:ext cx="66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0" name="Google Shape;1880;p32"/>
          <p:cNvCxnSpPr/>
          <p:nvPr/>
        </p:nvCxnSpPr>
        <p:spPr>
          <a:xfrm>
            <a:off x="7669713" y="2575"/>
            <a:ext cx="0" cy="11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1" name="Google Shape;1881;p32"/>
          <p:cNvCxnSpPr/>
          <p:nvPr/>
        </p:nvCxnSpPr>
        <p:spPr>
          <a:xfrm>
            <a:off x="8486700" y="3866600"/>
            <a:ext cx="6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2" name="Google Shape;1882;p32"/>
          <p:cNvCxnSpPr/>
          <p:nvPr/>
        </p:nvCxnSpPr>
        <p:spPr>
          <a:xfrm flipH="1" rot="10800000">
            <a:off x="-22800" y="-45625"/>
            <a:ext cx="2394300" cy="21549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3" name="Google Shape;1883;p32"/>
          <p:cNvCxnSpPr/>
          <p:nvPr/>
        </p:nvCxnSpPr>
        <p:spPr>
          <a:xfrm flipH="1">
            <a:off x="6077125" y="3876500"/>
            <a:ext cx="3192300" cy="1379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4" name="Google Shape;1884;p32"/>
          <p:cNvSpPr/>
          <p:nvPr/>
        </p:nvSpPr>
        <p:spPr>
          <a:xfrm>
            <a:off x="1303336" y="4395200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5" name="Google Shape;1885;p32"/>
          <p:cNvSpPr/>
          <p:nvPr/>
        </p:nvSpPr>
        <p:spPr>
          <a:xfrm>
            <a:off x="5882036" y="280513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0" name="Google Shape;300;p5"/>
          <p:cNvCxnSpPr/>
          <p:nvPr/>
        </p:nvCxnSpPr>
        <p:spPr>
          <a:xfrm>
            <a:off x="0" y="1124875"/>
            <a:ext cx="915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2" name="Google Shape;302;p5"/>
          <p:cNvSpPr txBox="1"/>
          <p:nvPr>
            <p:ph idx="1" type="subTitle"/>
          </p:nvPr>
        </p:nvSpPr>
        <p:spPr>
          <a:xfrm>
            <a:off x="1884550" y="3259875"/>
            <a:ext cx="2292000" cy="494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3" name="Google Shape;303;p5"/>
          <p:cNvSpPr txBox="1"/>
          <p:nvPr>
            <p:ph idx="2" type="subTitle"/>
          </p:nvPr>
        </p:nvSpPr>
        <p:spPr>
          <a:xfrm>
            <a:off x="5052242" y="3209100"/>
            <a:ext cx="22920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" name="Google Shape;304;p5"/>
          <p:cNvSpPr txBox="1"/>
          <p:nvPr>
            <p:ph idx="3" type="subTitle"/>
          </p:nvPr>
        </p:nvSpPr>
        <p:spPr>
          <a:xfrm>
            <a:off x="1884571" y="3754075"/>
            <a:ext cx="22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5"/>
          <p:cNvSpPr txBox="1"/>
          <p:nvPr>
            <p:ph idx="4" type="subTitle"/>
          </p:nvPr>
        </p:nvSpPr>
        <p:spPr>
          <a:xfrm>
            <a:off x="5052239" y="3754075"/>
            <a:ext cx="22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06" name="Google Shape;306;p5"/>
          <p:cNvCxnSpPr/>
          <p:nvPr/>
        </p:nvCxnSpPr>
        <p:spPr>
          <a:xfrm>
            <a:off x="756725" y="-6750"/>
            <a:ext cx="0" cy="463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5"/>
          <p:cNvCxnSpPr/>
          <p:nvPr/>
        </p:nvCxnSpPr>
        <p:spPr>
          <a:xfrm>
            <a:off x="3809425" y="4624406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5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5"/>
          <p:cNvCxnSpPr/>
          <p:nvPr/>
        </p:nvCxnSpPr>
        <p:spPr>
          <a:xfrm>
            <a:off x="83927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0" name="Google Shape;310;p5"/>
          <p:cNvCxnSpPr/>
          <p:nvPr/>
        </p:nvCxnSpPr>
        <p:spPr>
          <a:xfrm>
            <a:off x="3045800" y="4627460"/>
            <a:ext cx="0" cy="52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1" name="Google Shape;311;p5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5"/>
          <p:cNvCxnSpPr/>
          <p:nvPr/>
        </p:nvCxnSpPr>
        <p:spPr>
          <a:xfrm>
            <a:off x="5694" y="2468579"/>
            <a:ext cx="152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5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5"/>
          <p:cNvCxnSpPr/>
          <p:nvPr/>
        </p:nvCxnSpPr>
        <p:spPr>
          <a:xfrm>
            <a:off x="7685604" y="3169225"/>
            <a:ext cx="145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5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5"/>
          <p:cNvCxnSpPr/>
          <p:nvPr/>
        </p:nvCxnSpPr>
        <p:spPr>
          <a:xfrm>
            <a:off x="0" y="4624200"/>
            <a:ext cx="916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" name="Google Shape;317;p5"/>
          <p:cNvCxnSpPr/>
          <p:nvPr/>
        </p:nvCxnSpPr>
        <p:spPr>
          <a:xfrm>
            <a:off x="1522275" y="-11700"/>
            <a:ext cx="0" cy="494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5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5"/>
          <p:cNvCxnSpPr/>
          <p:nvPr/>
        </p:nvCxnSpPr>
        <p:spPr>
          <a:xfrm>
            <a:off x="2278250" y="4624382"/>
            <a:ext cx="0" cy="53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5"/>
          <p:cNvCxnSpPr/>
          <p:nvPr/>
        </p:nvCxnSpPr>
        <p:spPr>
          <a:xfrm>
            <a:off x="6864900" y="4624382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5"/>
          <p:cNvCxnSpPr/>
          <p:nvPr/>
        </p:nvCxnSpPr>
        <p:spPr>
          <a:xfrm>
            <a:off x="7675375" y="2468575"/>
            <a:ext cx="146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5"/>
          <p:cNvCxnSpPr/>
          <p:nvPr/>
        </p:nvCxnSpPr>
        <p:spPr>
          <a:xfrm>
            <a:off x="-4750" y="3191534"/>
            <a:ext cx="1532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5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5"/>
          <p:cNvCxnSpPr/>
          <p:nvPr/>
        </p:nvCxnSpPr>
        <p:spPr>
          <a:xfrm>
            <a:off x="6864900" y="5548"/>
            <a:ext cx="0" cy="49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p5"/>
          <p:cNvCxnSpPr/>
          <p:nvPr/>
        </p:nvCxnSpPr>
        <p:spPr>
          <a:xfrm>
            <a:off x="7675375" y="5525"/>
            <a:ext cx="0" cy="51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5"/>
          <p:cNvCxnSpPr/>
          <p:nvPr/>
        </p:nvCxnSpPr>
        <p:spPr>
          <a:xfrm>
            <a:off x="1522275" y="4628901"/>
            <a:ext cx="0" cy="52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5"/>
          <p:cNvCxnSpPr/>
          <p:nvPr/>
        </p:nvCxnSpPr>
        <p:spPr>
          <a:xfrm>
            <a:off x="4572000" y="4632260"/>
            <a:ext cx="0" cy="52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5"/>
          <p:cNvCxnSpPr/>
          <p:nvPr/>
        </p:nvCxnSpPr>
        <p:spPr>
          <a:xfrm>
            <a:off x="5337025" y="4627924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" name="Google Shape;329;p5"/>
          <p:cNvCxnSpPr/>
          <p:nvPr/>
        </p:nvCxnSpPr>
        <p:spPr>
          <a:xfrm>
            <a:off x="7673" y="3838925"/>
            <a:ext cx="151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" name="Google Shape;330;p5"/>
          <p:cNvCxnSpPr/>
          <p:nvPr/>
        </p:nvCxnSpPr>
        <p:spPr>
          <a:xfrm>
            <a:off x="7679450" y="3838925"/>
            <a:ext cx="146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5"/>
          <p:cNvCxnSpPr/>
          <p:nvPr/>
        </p:nvCxnSpPr>
        <p:spPr>
          <a:xfrm>
            <a:off x="5694" y="1765875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5"/>
          <p:cNvCxnSpPr/>
          <p:nvPr/>
        </p:nvCxnSpPr>
        <p:spPr>
          <a:xfrm>
            <a:off x="7675375" y="1767925"/>
            <a:ext cx="146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4" name="Google Shape;334;p6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6"/>
          <p:cNvCxnSpPr/>
          <p:nvPr/>
        </p:nvCxnSpPr>
        <p:spPr>
          <a:xfrm>
            <a:off x="1522275" y="4421886"/>
            <a:ext cx="0" cy="72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6"/>
          <p:cNvCxnSpPr/>
          <p:nvPr/>
        </p:nvCxnSpPr>
        <p:spPr>
          <a:xfrm>
            <a:off x="3809423" y="4425548"/>
            <a:ext cx="0" cy="73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6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6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6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p6"/>
          <p:cNvCxnSpPr/>
          <p:nvPr/>
        </p:nvCxnSpPr>
        <p:spPr>
          <a:xfrm>
            <a:off x="7628550" y="-6750"/>
            <a:ext cx="0" cy="5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p6"/>
          <p:cNvCxnSpPr/>
          <p:nvPr/>
        </p:nvCxnSpPr>
        <p:spPr>
          <a:xfrm>
            <a:off x="8392195" y="-6750"/>
            <a:ext cx="0" cy="515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6"/>
          <p:cNvCxnSpPr/>
          <p:nvPr/>
        </p:nvCxnSpPr>
        <p:spPr>
          <a:xfrm>
            <a:off x="760950" y="1123800"/>
            <a:ext cx="83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6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6"/>
          <p:cNvCxnSpPr/>
          <p:nvPr/>
        </p:nvCxnSpPr>
        <p:spPr>
          <a:xfrm>
            <a:off x="-9795" y="3869425"/>
            <a:ext cx="76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6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p6"/>
          <p:cNvCxnSpPr/>
          <p:nvPr/>
        </p:nvCxnSpPr>
        <p:spPr>
          <a:xfrm>
            <a:off x="8395150" y="3169225"/>
            <a:ext cx="75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6"/>
          <p:cNvCxnSpPr/>
          <p:nvPr/>
        </p:nvCxnSpPr>
        <p:spPr>
          <a:xfrm>
            <a:off x="-6459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6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6"/>
          <p:cNvCxnSpPr/>
          <p:nvPr/>
        </p:nvCxnSpPr>
        <p:spPr>
          <a:xfrm>
            <a:off x="-7050" y="3169225"/>
            <a:ext cx="76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p6"/>
          <p:cNvCxnSpPr/>
          <p:nvPr/>
        </p:nvCxnSpPr>
        <p:spPr>
          <a:xfrm>
            <a:off x="4571997" y="4424861"/>
            <a:ext cx="0" cy="7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6"/>
          <p:cNvCxnSpPr/>
          <p:nvPr/>
        </p:nvCxnSpPr>
        <p:spPr>
          <a:xfrm>
            <a:off x="0" y="441890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p6"/>
          <p:cNvCxnSpPr/>
          <p:nvPr/>
        </p:nvCxnSpPr>
        <p:spPr>
          <a:xfrm>
            <a:off x="1522275" y="-3701"/>
            <a:ext cx="0" cy="50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6"/>
          <p:cNvCxnSpPr/>
          <p:nvPr/>
        </p:nvCxnSpPr>
        <p:spPr>
          <a:xfrm>
            <a:off x="5337017" y="4418898"/>
            <a:ext cx="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6"/>
          <p:cNvCxnSpPr/>
          <p:nvPr/>
        </p:nvCxnSpPr>
        <p:spPr>
          <a:xfrm>
            <a:off x="6100975" y="4418915"/>
            <a:ext cx="0" cy="73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6"/>
          <p:cNvCxnSpPr/>
          <p:nvPr/>
        </p:nvCxnSpPr>
        <p:spPr>
          <a:xfrm>
            <a:off x="2278250" y="4418915"/>
            <a:ext cx="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6"/>
          <p:cNvCxnSpPr/>
          <p:nvPr/>
        </p:nvCxnSpPr>
        <p:spPr>
          <a:xfrm>
            <a:off x="6864900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6"/>
          <p:cNvCxnSpPr/>
          <p:nvPr/>
        </p:nvCxnSpPr>
        <p:spPr>
          <a:xfrm>
            <a:off x="7628550" y="4420159"/>
            <a:ext cx="0" cy="73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6"/>
          <p:cNvCxnSpPr/>
          <p:nvPr/>
        </p:nvCxnSpPr>
        <p:spPr>
          <a:xfrm>
            <a:off x="-60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6"/>
          <p:cNvCxnSpPr/>
          <p:nvPr/>
        </p:nvCxnSpPr>
        <p:spPr>
          <a:xfrm>
            <a:off x="8391841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6"/>
          <p:cNvCxnSpPr/>
          <p:nvPr/>
        </p:nvCxnSpPr>
        <p:spPr>
          <a:xfrm>
            <a:off x="83866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1" name="Google Shape;36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4" name="Google Shape;364;p7"/>
          <p:cNvSpPr txBox="1"/>
          <p:nvPr>
            <p:ph idx="1" type="body"/>
          </p:nvPr>
        </p:nvSpPr>
        <p:spPr>
          <a:xfrm>
            <a:off x="2570100" y="1684325"/>
            <a:ext cx="4003800" cy="23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365" name="Google Shape;365;p7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7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7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" name="Google Shape;368;p7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" name="Google Shape;369;p7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7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7"/>
          <p:cNvCxnSpPr/>
          <p:nvPr/>
        </p:nvCxnSpPr>
        <p:spPr>
          <a:xfrm>
            <a:off x="-5662" y="1120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7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p7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7"/>
          <p:cNvCxnSpPr/>
          <p:nvPr/>
        </p:nvCxnSpPr>
        <p:spPr>
          <a:xfrm>
            <a:off x="13275" y="3866600"/>
            <a:ext cx="225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p7"/>
          <p:cNvCxnSpPr/>
          <p:nvPr/>
        </p:nvCxnSpPr>
        <p:spPr>
          <a:xfrm>
            <a:off x="-5620" y="2465750"/>
            <a:ext cx="228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7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p7"/>
          <p:cNvCxnSpPr/>
          <p:nvPr/>
        </p:nvCxnSpPr>
        <p:spPr>
          <a:xfrm>
            <a:off x="6863937" y="3166400"/>
            <a:ext cx="229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p7"/>
          <p:cNvCxnSpPr/>
          <p:nvPr/>
        </p:nvCxnSpPr>
        <p:spPr>
          <a:xfrm>
            <a:off x="13275" y="1763050"/>
            <a:ext cx="225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7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p7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7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p7"/>
          <p:cNvCxnSpPr/>
          <p:nvPr/>
        </p:nvCxnSpPr>
        <p:spPr>
          <a:xfrm>
            <a:off x="1516625" y="-2825"/>
            <a:ext cx="0" cy="464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p7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7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7"/>
          <p:cNvCxnSpPr/>
          <p:nvPr/>
        </p:nvCxnSpPr>
        <p:spPr>
          <a:xfrm>
            <a:off x="2272600" y="1120975"/>
            <a:ext cx="0" cy="404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7"/>
          <p:cNvCxnSpPr/>
          <p:nvPr/>
        </p:nvCxnSpPr>
        <p:spPr>
          <a:xfrm>
            <a:off x="6859250" y="1120975"/>
            <a:ext cx="0" cy="403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7"/>
          <p:cNvCxnSpPr/>
          <p:nvPr/>
        </p:nvCxnSpPr>
        <p:spPr>
          <a:xfrm>
            <a:off x="6866843" y="2465750"/>
            <a:ext cx="228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7"/>
          <p:cNvCxnSpPr/>
          <p:nvPr/>
        </p:nvCxnSpPr>
        <p:spPr>
          <a:xfrm>
            <a:off x="7669725" y="19233"/>
            <a:ext cx="0" cy="460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7"/>
          <p:cNvCxnSpPr/>
          <p:nvPr/>
        </p:nvCxnSpPr>
        <p:spPr>
          <a:xfrm>
            <a:off x="6859247" y="3866600"/>
            <a:ext cx="225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0" name="Google Shape;390;p7"/>
          <p:cNvSpPr/>
          <p:nvPr/>
        </p:nvSpPr>
        <p:spPr>
          <a:xfrm>
            <a:off x="8376950" y="101772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1" name="Google Shape;391;p7"/>
          <p:cNvCxnSpPr/>
          <p:nvPr/>
        </p:nvCxnSpPr>
        <p:spPr>
          <a:xfrm rot="-5400000">
            <a:off x="6370575" y="2394375"/>
            <a:ext cx="3759300" cy="1874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2" name="Google Shape;392;p7"/>
          <p:cNvSpPr/>
          <p:nvPr/>
        </p:nvSpPr>
        <p:spPr>
          <a:xfrm>
            <a:off x="464574" y="1547050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7"/>
          <p:cNvSpPr/>
          <p:nvPr/>
        </p:nvSpPr>
        <p:spPr>
          <a:xfrm>
            <a:off x="8275561" y="43952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4" name="Google Shape;394;p7"/>
          <p:cNvGrpSpPr/>
          <p:nvPr/>
        </p:nvGrpSpPr>
        <p:grpSpPr>
          <a:xfrm rot="10475126">
            <a:off x="8347548" y="2812833"/>
            <a:ext cx="403505" cy="402694"/>
            <a:chOff x="1559926" y="1125488"/>
            <a:chExt cx="2014565" cy="2010518"/>
          </a:xfrm>
        </p:grpSpPr>
        <p:sp>
          <p:nvSpPr>
            <p:cNvPr id="395" name="Google Shape;395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8" name="Google Shape;398;p7"/>
            <p:cNvCxnSpPr/>
            <p:nvPr/>
          </p:nvCxnSpPr>
          <p:spPr>
            <a:xfrm flipH="1" rot="-10475737">
              <a:off x="2689116" y="2075776"/>
              <a:ext cx="770827" cy="232334"/>
            </a:xfrm>
            <a:prstGeom prst="curvedConnector3">
              <a:avLst>
                <a:gd fmla="val 5014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" name="Google Shape;399;p7"/>
            <p:cNvCxnSpPr/>
            <p:nvPr/>
          </p:nvCxnSpPr>
          <p:spPr>
            <a:xfrm rot="-5074754">
              <a:off x="2181299" y="1599161"/>
              <a:ext cx="708167" cy="144333"/>
            </a:xfrm>
            <a:prstGeom prst="curvedConnector3">
              <a:avLst>
                <a:gd fmla="val 443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0" name="Google Shape;400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1" name="Google Shape;401;p7"/>
            <p:cNvCxnSpPr>
              <a:stCxn id="396" idx="2"/>
            </p:cNvCxnSpPr>
            <p:nvPr/>
          </p:nvCxnSpPr>
          <p:spPr>
            <a:xfrm rot="-10476399">
              <a:off x="2047873" y="1547500"/>
              <a:ext cx="398966" cy="45081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" name="Google Shape;402;p7"/>
            <p:cNvCxnSpPr>
              <a:stCxn id="396" idx="6"/>
              <a:endCxn id="403" idx="6"/>
            </p:cNvCxnSpPr>
            <p:nvPr/>
          </p:nvCxnSpPr>
          <p:spPr>
            <a:xfrm rot="325152">
              <a:off x="2666299" y="2296269"/>
              <a:ext cx="540014" cy="263380"/>
            </a:xfrm>
            <a:prstGeom prst="curvedConnector3">
              <a:avLst>
                <a:gd fmla="val 558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4" name="Google Shape;404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" name="Google Shape;408;p7"/>
            <p:cNvCxnSpPr>
              <a:stCxn id="395" idx="0"/>
            </p:cNvCxnSpPr>
            <p:nvPr/>
          </p:nvCxnSpPr>
          <p:spPr>
            <a:xfrm flipH="1" rot="-10475227">
              <a:off x="3159654" y="1656358"/>
              <a:ext cx="356188" cy="154600"/>
            </a:xfrm>
            <a:prstGeom prst="curvedConnector3">
              <a:avLst>
                <a:gd fmla="val 5332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9" name="Google Shape;409;p7"/>
            <p:cNvCxnSpPr>
              <a:stCxn id="395" idx="6"/>
            </p:cNvCxnSpPr>
            <p:nvPr/>
          </p:nvCxnSpPr>
          <p:spPr>
            <a:xfrm rot="-5074806">
              <a:off x="2767846" y="1338280"/>
              <a:ext cx="358905" cy="56957"/>
            </a:xfrm>
            <a:prstGeom prst="curvedConnector3">
              <a:avLst>
                <a:gd fmla="val 558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0" name="Google Shape;410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3" name="Google Shape;413;p7"/>
            <p:cNvCxnSpPr>
              <a:stCxn id="396" idx="6"/>
            </p:cNvCxnSpPr>
            <p:nvPr/>
          </p:nvCxnSpPr>
          <p:spPr>
            <a:xfrm rot="325783">
              <a:off x="2644595" y="2287874"/>
              <a:ext cx="383621" cy="7298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4" name="Google Shape;414;p7"/>
            <p:cNvCxnSpPr/>
            <p:nvPr/>
          </p:nvCxnSpPr>
          <p:spPr>
            <a:xfrm rot="324764">
              <a:off x="1614681" y="1799013"/>
              <a:ext cx="826887" cy="198573"/>
            </a:xfrm>
            <a:prstGeom prst="curvedConnector3">
              <a:avLst>
                <a:gd fmla="val 487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3" name="Google Shape;403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" name="Google Shape;415;p7"/>
          <p:cNvGrpSpPr/>
          <p:nvPr/>
        </p:nvGrpSpPr>
        <p:grpSpPr>
          <a:xfrm rot="10333781">
            <a:off x="7888119" y="3271499"/>
            <a:ext cx="403800" cy="402989"/>
            <a:chOff x="1559926" y="1125488"/>
            <a:chExt cx="2014565" cy="2010518"/>
          </a:xfrm>
        </p:grpSpPr>
        <p:sp>
          <p:nvSpPr>
            <p:cNvPr id="416" name="Google Shape;416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9" name="Google Shape;419;p7"/>
            <p:cNvCxnSpPr/>
            <p:nvPr/>
          </p:nvCxnSpPr>
          <p:spPr>
            <a:xfrm flipH="1" rot="-10333479">
              <a:off x="2694233" y="2059931"/>
              <a:ext cx="760593" cy="264025"/>
            </a:xfrm>
            <a:prstGeom prst="curvedConnector3">
              <a:avLst>
                <a:gd fmla="val 498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7"/>
            <p:cNvCxnSpPr/>
            <p:nvPr/>
          </p:nvCxnSpPr>
          <p:spPr>
            <a:xfrm rot="-4933244">
              <a:off x="2178549" y="1613797"/>
              <a:ext cx="713668" cy="115062"/>
            </a:xfrm>
            <a:prstGeom prst="curvedConnector3">
              <a:avLst>
                <a:gd fmla="val 5126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" name="Google Shape;421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2" name="Google Shape;422;p7"/>
            <p:cNvCxnSpPr>
              <a:stCxn id="417" idx="2"/>
            </p:cNvCxnSpPr>
            <p:nvPr/>
          </p:nvCxnSpPr>
          <p:spPr>
            <a:xfrm rot="-10333867">
              <a:off x="2038741" y="1555957"/>
              <a:ext cx="417230" cy="433903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3" name="Google Shape;423;p7"/>
            <p:cNvCxnSpPr>
              <a:stCxn id="417" idx="6"/>
              <a:endCxn id="424" idx="6"/>
            </p:cNvCxnSpPr>
            <p:nvPr/>
          </p:nvCxnSpPr>
          <p:spPr>
            <a:xfrm rot="466079">
              <a:off x="2661080" y="2307443"/>
              <a:ext cx="550451" cy="240731"/>
            </a:xfrm>
            <a:prstGeom prst="curvedConnector3">
              <a:avLst>
                <a:gd fmla="val 566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5" name="Google Shape;425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9" name="Google Shape;429;p7"/>
            <p:cNvCxnSpPr>
              <a:stCxn id="416" idx="0"/>
            </p:cNvCxnSpPr>
            <p:nvPr/>
          </p:nvCxnSpPr>
          <p:spPr>
            <a:xfrm flipH="1" rot="-10332629">
              <a:off x="3162884" y="1649037"/>
              <a:ext cx="349727" cy="169243"/>
            </a:xfrm>
            <a:prstGeom prst="curvedConnector3">
              <a:avLst>
                <a:gd fmla="val 478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" name="Google Shape;430;p7"/>
            <p:cNvCxnSpPr>
              <a:stCxn id="416" idx="6"/>
            </p:cNvCxnSpPr>
            <p:nvPr/>
          </p:nvCxnSpPr>
          <p:spPr>
            <a:xfrm rot="-4932803">
              <a:off x="2766834" y="1345714"/>
              <a:ext cx="360928" cy="42088"/>
            </a:xfrm>
            <a:prstGeom prst="curvedConnector3">
              <a:avLst>
                <a:gd fmla="val 5358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1" name="Google Shape;431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4" name="Google Shape;434;p7"/>
            <p:cNvCxnSpPr>
              <a:stCxn id="417" idx="6"/>
            </p:cNvCxnSpPr>
            <p:nvPr/>
          </p:nvCxnSpPr>
          <p:spPr>
            <a:xfrm rot="465573">
              <a:off x="2629764" y="2295974"/>
              <a:ext cx="413284" cy="71366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" name="Google Shape;435;p7"/>
            <p:cNvCxnSpPr/>
            <p:nvPr/>
          </p:nvCxnSpPr>
          <p:spPr>
            <a:xfrm rot="466133">
              <a:off x="1610895" y="1816097"/>
              <a:ext cx="834459" cy="164406"/>
            </a:xfrm>
            <a:prstGeom prst="curvedConnector3">
              <a:avLst>
                <a:gd fmla="val 496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4" name="Google Shape;424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" name="Google Shape;436;p7"/>
          <p:cNvGrpSpPr/>
          <p:nvPr/>
        </p:nvGrpSpPr>
        <p:grpSpPr>
          <a:xfrm rot="9900798">
            <a:off x="7442155" y="3873957"/>
            <a:ext cx="403544" cy="402734"/>
            <a:chOff x="1559926" y="1125488"/>
            <a:chExt cx="2014565" cy="2010518"/>
          </a:xfrm>
        </p:grpSpPr>
        <p:sp>
          <p:nvSpPr>
            <p:cNvPr id="437" name="Google Shape;437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40" name="Google Shape;440;p7"/>
            <p:cNvCxnSpPr/>
            <p:nvPr/>
          </p:nvCxnSpPr>
          <p:spPr>
            <a:xfrm flipH="1" rot="-9900616">
              <a:off x="2713805" y="2013218"/>
              <a:ext cx="721449" cy="357449"/>
            </a:xfrm>
            <a:prstGeom prst="curvedConnector3">
              <a:avLst>
                <a:gd fmla="val 495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1" name="Google Shape;441;p7"/>
            <p:cNvCxnSpPr/>
            <p:nvPr/>
          </p:nvCxnSpPr>
          <p:spPr>
            <a:xfrm rot="-4500345">
              <a:off x="2174335" y="1658921"/>
              <a:ext cx="722396" cy="24813"/>
            </a:xfrm>
            <a:prstGeom prst="curvedConnector3">
              <a:avLst>
                <a:gd fmla="val 2353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2" name="Google Shape;442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43" name="Google Shape;443;p7"/>
            <p:cNvCxnSpPr>
              <a:stCxn id="438" idx="2"/>
            </p:cNvCxnSpPr>
            <p:nvPr/>
          </p:nvCxnSpPr>
          <p:spPr>
            <a:xfrm rot="-9900143">
              <a:off x="2013179" y="1583922"/>
              <a:ext cx="468354" cy="377972"/>
            </a:xfrm>
            <a:prstGeom prst="curvedConnector3">
              <a:avLst>
                <a:gd fmla="val 537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4" name="Google Shape;444;p7"/>
            <p:cNvCxnSpPr>
              <a:stCxn id="438" idx="6"/>
              <a:endCxn id="445" idx="6"/>
            </p:cNvCxnSpPr>
            <p:nvPr/>
          </p:nvCxnSpPr>
          <p:spPr>
            <a:xfrm rot="899458">
              <a:off x="2648247" y="2343036"/>
              <a:ext cx="576417" cy="169845"/>
            </a:xfrm>
            <a:prstGeom prst="curvedConnector3">
              <a:avLst>
                <a:gd fmla="val 504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6" name="Google Shape;446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50" name="Google Shape;450;p7"/>
            <p:cNvCxnSpPr>
              <a:stCxn id="437" idx="0"/>
            </p:cNvCxnSpPr>
            <p:nvPr/>
          </p:nvCxnSpPr>
          <p:spPr>
            <a:xfrm flipH="1" rot="-9900241">
              <a:off x="3174850" y="1627778"/>
              <a:ext cx="325795" cy="211760"/>
            </a:xfrm>
            <a:prstGeom prst="curvedConnector3">
              <a:avLst>
                <a:gd fmla="val 462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1" name="Google Shape;451;p7"/>
            <p:cNvCxnSpPr>
              <a:stCxn id="437" idx="6"/>
            </p:cNvCxnSpPr>
            <p:nvPr/>
          </p:nvCxnSpPr>
          <p:spPr>
            <a:xfrm flipH="1" rot="6298628">
              <a:off x="2766076" y="1365671"/>
              <a:ext cx="363343" cy="2474"/>
            </a:xfrm>
            <a:prstGeom prst="curvedConnector3">
              <a:avLst>
                <a:gd fmla="val -1196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52" name="Google Shape;452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55" name="Google Shape;455;p7"/>
            <p:cNvCxnSpPr>
              <a:stCxn id="438" idx="6"/>
            </p:cNvCxnSpPr>
            <p:nvPr/>
          </p:nvCxnSpPr>
          <p:spPr>
            <a:xfrm rot="900275">
              <a:off x="2586692" y="2324868"/>
              <a:ext cx="499428" cy="65588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" name="Google Shape;456;p7"/>
            <p:cNvCxnSpPr/>
            <p:nvPr/>
          </p:nvCxnSpPr>
          <p:spPr>
            <a:xfrm rot="898782">
              <a:off x="1603909" y="1869120"/>
              <a:ext cx="848432" cy="58361"/>
            </a:xfrm>
            <a:prstGeom prst="curvedConnector3">
              <a:avLst>
                <a:gd fmla="val 4637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5" name="Google Shape;445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7"/>
          <p:cNvGrpSpPr/>
          <p:nvPr/>
        </p:nvGrpSpPr>
        <p:grpSpPr>
          <a:xfrm rot="9899910">
            <a:off x="8771314" y="2195073"/>
            <a:ext cx="403155" cy="402345"/>
            <a:chOff x="1559926" y="1125488"/>
            <a:chExt cx="2014565" cy="2010518"/>
          </a:xfrm>
        </p:grpSpPr>
        <p:sp>
          <p:nvSpPr>
            <p:cNvPr id="458" name="Google Shape;458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61" name="Google Shape;461;p7"/>
            <p:cNvCxnSpPr/>
            <p:nvPr/>
          </p:nvCxnSpPr>
          <p:spPr>
            <a:xfrm flipH="1" rot="-9900246">
              <a:off x="2713950" y="2013180"/>
              <a:ext cx="721160" cy="357527"/>
            </a:xfrm>
            <a:prstGeom prst="curvedConnector3">
              <a:avLst>
                <a:gd fmla="val 5091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2" name="Google Shape;462;p7"/>
            <p:cNvCxnSpPr/>
            <p:nvPr/>
          </p:nvCxnSpPr>
          <p:spPr>
            <a:xfrm rot="-4500345">
              <a:off x="2174185" y="1659066"/>
              <a:ext cx="722396" cy="24523"/>
            </a:xfrm>
            <a:prstGeom prst="curvedConnector3">
              <a:avLst>
                <a:gd fmla="val 382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3" name="Google Shape;463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64" name="Google Shape;464;p7"/>
            <p:cNvCxnSpPr>
              <a:stCxn id="459" idx="2"/>
            </p:cNvCxnSpPr>
            <p:nvPr/>
          </p:nvCxnSpPr>
          <p:spPr>
            <a:xfrm rot="-9900143">
              <a:off x="2013179" y="1583922"/>
              <a:ext cx="468354" cy="377972"/>
            </a:xfrm>
            <a:prstGeom prst="curvedConnector3">
              <a:avLst>
                <a:gd fmla="val 546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5" name="Google Shape;465;p7"/>
            <p:cNvCxnSpPr>
              <a:stCxn id="459" idx="6"/>
              <a:endCxn id="466" idx="6"/>
            </p:cNvCxnSpPr>
            <p:nvPr/>
          </p:nvCxnSpPr>
          <p:spPr>
            <a:xfrm rot="899458">
              <a:off x="2648247" y="2343031"/>
              <a:ext cx="576417" cy="169555"/>
            </a:xfrm>
            <a:prstGeom prst="curvedConnector3">
              <a:avLst>
                <a:gd fmla="val 519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7" name="Google Shape;467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1" name="Google Shape;471;p7"/>
            <p:cNvCxnSpPr>
              <a:stCxn id="458" idx="0"/>
            </p:cNvCxnSpPr>
            <p:nvPr/>
          </p:nvCxnSpPr>
          <p:spPr>
            <a:xfrm flipH="1" rot="-9899421">
              <a:off x="3174995" y="1627739"/>
              <a:ext cx="325506" cy="211838"/>
            </a:xfrm>
            <a:prstGeom prst="curvedConnector3">
              <a:avLst>
                <a:gd fmla="val 525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2" name="Google Shape;472;p7"/>
            <p:cNvCxnSpPr>
              <a:stCxn id="458" idx="6"/>
            </p:cNvCxnSpPr>
            <p:nvPr/>
          </p:nvCxnSpPr>
          <p:spPr>
            <a:xfrm flipH="1" rot="6301369">
              <a:off x="2765587" y="1364903"/>
              <a:ext cx="363421" cy="3711"/>
            </a:xfrm>
            <a:prstGeom prst="curvedConnector3">
              <a:avLst>
                <a:gd fmla="val -15330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73" name="Google Shape;473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6" name="Google Shape;476;p7"/>
            <p:cNvCxnSpPr>
              <a:stCxn id="459" idx="6"/>
            </p:cNvCxnSpPr>
            <p:nvPr/>
          </p:nvCxnSpPr>
          <p:spPr>
            <a:xfrm rot="899740">
              <a:off x="2586547" y="2324829"/>
              <a:ext cx="499718" cy="65595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7" name="Google Shape;477;p7"/>
            <p:cNvCxnSpPr/>
            <p:nvPr/>
          </p:nvCxnSpPr>
          <p:spPr>
            <a:xfrm rot="899956">
              <a:off x="1603870" y="1869265"/>
              <a:ext cx="848509" cy="58071"/>
            </a:xfrm>
            <a:prstGeom prst="curvedConnector3">
              <a:avLst>
                <a:gd fmla="val 492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6" name="Google Shape;466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" name="Google Shape;478;p7"/>
          <p:cNvGrpSpPr/>
          <p:nvPr/>
        </p:nvGrpSpPr>
        <p:grpSpPr>
          <a:xfrm rot="8995729">
            <a:off x="7168005" y="4516001"/>
            <a:ext cx="403656" cy="402845"/>
            <a:chOff x="1559926" y="1125488"/>
            <a:chExt cx="2014565" cy="2010518"/>
          </a:xfrm>
        </p:grpSpPr>
        <p:sp>
          <p:nvSpPr>
            <p:cNvPr id="479" name="Google Shape;479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82" name="Google Shape;482;p7"/>
            <p:cNvCxnSpPr/>
            <p:nvPr/>
          </p:nvCxnSpPr>
          <p:spPr>
            <a:xfrm flipH="1" rot="-8995807">
              <a:off x="2772767" y="1925531"/>
              <a:ext cx="603526" cy="532825"/>
            </a:xfrm>
            <a:prstGeom prst="curvedConnector3">
              <a:avLst>
                <a:gd fmla="val 502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3" name="Google Shape;483;p7"/>
            <p:cNvCxnSpPr/>
            <p:nvPr/>
          </p:nvCxnSpPr>
          <p:spPr>
            <a:xfrm flipH="1" rot="7203781">
              <a:off x="2183553" y="1589483"/>
              <a:ext cx="703660" cy="163989"/>
            </a:xfrm>
            <a:prstGeom prst="curvedConnector3">
              <a:avLst>
                <a:gd fmla="val 518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84" name="Google Shape;484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85" name="Google Shape;485;p7"/>
            <p:cNvCxnSpPr>
              <a:stCxn id="480" idx="2"/>
            </p:cNvCxnSpPr>
            <p:nvPr/>
          </p:nvCxnSpPr>
          <p:spPr>
            <a:xfrm rot="-8995543">
              <a:off x="1972423" y="1651266"/>
              <a:ext cx="550165" cy="243285"/>
            </a:xfrm>
            <a:prstGeom prst="curvedConnector3">
              <a:avLst>
                <a:gd fmla="val 5311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6" name="Google Shape;486;p7"/>
            <p:cNvCxnSpPr>
              <a:stCxn id="480" idx="6"/>
              <a:endCxn id="487" idx="6"/>
            </p:cNvCxnSpPr>
            <p:nvPr/>
          </p:nvCxnSpPr>
          <p:spPr>
            <a:xfrm rot="1803646">
              <a:off x="2636107" y="2420887"/>
              <a:ext cx="600697" cy="13842"/>
            </a:xfrm>
            <a:prstGeom prst="curvedConnector3">
              <a:avLst>
                <a:gd fmla="val 390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88" name="Google Shape;488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92" name="Google Shape;492;p7"/>
            <p:cNvCxnSpPr>
              <a:stCxn id="479" idx="0"/>
            </p:cNvCxnSpPr>
            <p:nvPr/>
          </p:nvCxnSpPr>
          <p:spPr>
            <a:xfrm flipH="1" rot="-8996066">
              <a:off x="3208105" y="1589093"/>
              <a:ext cx="259286" cy="28913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3" name="Google Shape;493;p7"/>
            <p:cNvCxnSpPr>
              <a:stCxn id="479" idx="6"/>
            </p:cNvCxnSpPr>
            <p:nvPr/>
          </p:nvCxnSpPr>
          <p:spPr>
            <a:xfrm flipH="1" rot="7204786">
              <a:off x="2772370" y="1317900"/>
              <a:ext cx="350156" cy="97716"/>
            </a:xfrm>
            <a:prstGeom prst="curvedConnector3">
              <a:avLst>
                <a:gd fmla="val 541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94" name="Google Shape;494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97" name="Google Shape;497;p7"/>
            <p:cNvCxnSpPr>
              <a:stCxn id="480" idx="6"/>
            </p:cNvCxnSpPr>
            <p:nvPr/>
          </p:nvCxnSpPr>
          <p:spPr>
            <a:xfrm rot="1804475">
              <a:off x="2509842" y="2401113"/>
              <a:ext cx="653128" cy="503391"/>
            </a:xfrm>
            <a:prstGeom prst="curvedConnector3">
              <a:avLst>
                <a:gd fmla="val 513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8" name="Google Shape;498;p7"/>
            <p:cNvCxnSpPr/>
            <p:nvPr/>
          </p:nvCxnSpPr>
          <p:spPr>
            <a:xfrm flipH="1" rot="-8995998">
              <a:off x="1610916" y="1815971"/>
              <a:ext cx="834717" cy="164659"/>
            </a:xfrm>
            <a:prstGeom prst="curvedConnector3">
              <a:avLst>
                <a:gd fmla="val 500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87" name="Google Shape;487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7"/>
          <p:cNvGrpSpPr/>
          <p:nvPr/>
        </p:nvGrpSpPr>
        <p:grpSpPr>
          <a:xfrm rot="4381737">
            <a:off x="220272" y="4151818"/>
            <a:ext cx="915182" cy="913344"/>
            <a:chOff x="1559926" y="1125488"/>
            <a:chExt cx="2014565" cy="2010518"/>
          </a:xfrm>
        </p:grpSpPr>
        <p:sp>
          <p:nvSpPr>
            <p:cNvPr id="500" name="Google Shape;500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03" name="Google Shape;503;p7"/>
            <p:cNvCxnSpPr/>
            <p:nvPr/>
          </p:nvCxnSpPr>
          <p:spPr>
            <a:xfrm flipH="1" rot="-9782291">
              <a:off x="2720269" y="2000912"/>
              <a:ext cx="708521" cy="382062"/>
            </a:xfrm>
            <a:prstGeom prst="curvedConnector3">
              <a:avLst>
                <a:gd fmla="val 5008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4" name="Google Shape;504;p7"/>
            <p:cNvCxnSpPr/>
            <p:nvPr/>
          </p:nvCxnSpPr>
          <p:spPr>
            <a:xfrm rot="-4382332">
              <a:off x="2174660" y="1670859"/>
              <a:ext cx="722946" cy="1237"/>
            </a:xfrm>
            <a:prstGeom prst="curvedConnector3">
              <a:avLst>
                <a:gd fmla="val 6679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5" name="Google Shape;505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06" name="Google Shape;506;p7"/>
            <p:cNvCxnSpPr>
              <a:stCxn id="501" idx="2"/>
              <a:endCxn id="507" idx="6"/>
            </p:cNvCxnSpPr>
            <p:nvPr/>
          </p:nvCxnSpPr>
          <p:spPr>
            <a:xfrm rot="-9782185">
              <a:off x="2050221" y="1603886"/>
              <a:ext cx="435969" cy="356345"/>
            </a:xfrm>
            <a:prstGeom prst="curvedConnector3">
              <a:avLst>
                <a:gd fmla="val 5345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8" name="Google Shape;508;p7"/>
            <p:cNvCxnSpPr>
              <a:stCxn id="501" idx="6"/>
              <a:endCxn id="509" idx="6"/>
            </p:cNvCxnSpPr>
            <p:nvPr/>
          </p:nvCxnSpPr>
          <p:spPr>
            <a:xfrm rot="1018084">
              <a:off x="2645392" y="2352982"/>
              <a:ext cx="581828" cy="149653"/>
            </a:xfrm>
            <a:prstGeom prst="curvedConnector3">
              <a:avLst>
                <a:gd fmla="val 5285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10" name="Google Shape;510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13" name="Google Shape;513;p7"/>
            <p:cNvCxnSpPr>
              <a:stCxn id="500" idx="0"/>
              <a:endCxn id="514" idx="3"/>
            </p:cNvCxnSpPr>
            <p:nvPr/>
          </p:nvCxnSpPr>
          <p:spPr>
            <a:xfrm flipH="1" rot="-9782543">
              <a:off x="3175618" y="1642901"/>
              <a:ext cx="261259" cy="193215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5" name="Google Shape;515;p7"/>
            <p:cNvCxnSpPr>
              <a:stCxn id="500" idx="6"/>
              <a:endCxn id="516" idx="5"/>
            </p:cNvCxnSpPr>
            <p:nvPr/>
          </p:nvCxnSpPr>
          <p:spPr>
            <a:xfrm rot="-4382453">
              <a:off x="2791460" y="1389948"/>
              <a:ext cx="316776" cy="3421"/>
            </a:xfrm>
            <a:prstGeom prst="curvedConnector3">
              <a:avLst>
                <a:gd fmla="val 15253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14" name="Google Shape;514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18" name="Google Shape;518;p7"/>
            <p:cNvCxnSpPr>
              <a:stCxn id="501" idx="6"/>
              <a:endCxn id="517" idx="6"/>
            </p:cNvCxnSpPr>
            <p:nvPr/>
          </p:nvCxnSpPr>
          <p:spPr>
            <a:xfrm rot="1018341">
              <a:off x="2574691" y="2329407"/>
              <a:ext cx="494330" cy="647402"/>
            </a:xfrm>
            <a:prstGeom prst="curvedConnector3">
              <a:avLst>
                <a:gd fmla="val 5313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9" name="Google Shape;519;p7"/>
            <p:cNvCxnSpPr/>
            <p:nvPr/>
          </p:nvCxnSpPr>
          <p:spPr>
            <a:xfrm rot="1018225">
              <a:off x="1603118" y="1883875"/>
              <a:ext cx="850013" cy="28850"/>
            </a:xfrm>
            <a:prstGeom prst="curvedConnector3">
              <a:avLst>
                <a:gd fmla="val 4986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9" name="Google Shape;509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cxnSp>
        <p:nvCxnSpPr>
          <p:cNvPr id="522" name="Google Shape;522;p8"/>
          <p:cNvCxnSpPr/>
          <p:nvPr/>
        </p:nvCxnSpPr>
        <p:spPr>
          <a:xfrm>
            <a:off x="1526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p8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8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8"/>
          <p:cNvCxnSpPr/>
          <p:nvPr/>
        </p:nvCxnSpPr>
        <p:spPr>
          <a:xfrm>
            <a:off x="3809425" y="4507600"/>
            <a:ext cx="0" cy="63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p8"/>
          <p:cNvCxnSpPr/>
          <p:nvPr/>
        </p:nvCxnSpPr>
        <p:spPr>
          <a:xfrm>
            <a:off x="4578425" y="652525"/>
            <a:ext cx="0" cy="63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Google Shape;527;p8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8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8"/>
          <p:cNvCxnSpPr/>
          <p:nvPr/>
        </p:nvCxnSpPr>
        <p:spPr>
          <a:xfrm>
            <a:off x="6864600" y="-10000"/>
            <a:ext cx="0" cy="129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8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" name="Google Shape;531;p8"/>
          <p:cNvCxnSpPr/>
          <p:nvPr/>
        </p:nvCxnSpPr>
        <p:spPr>
          <a:xfrm>
            <a:off x="8392195" y="-6750"/>
            <a:ext cx="0" cy="45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2" name="Google Shape;532;p8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3" name="Google Shape;533;p8"/>
          <p:cNvCxnSpPr/>
          <p:nvPr/>
        </p:nvCxnSpPr>
        <p:spPr>
          <a:xfrm>
            <a:off x="3045800" y="-1591"/>
            <a:ext cx="0" cy="128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4" name="Google Shape;534;p8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8"/>
          <p:cNvCxnSpPr/>
          <p:nvPr/>
        </p:nvCxnSpPr>
        <p:spPr>
          <a:xfrm>
            <a:off x="5337025" y="3864775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8"/>
          <p:cNvCxnSpPr/>
          <p:nvPr/>
        </p:nvCxnSpPr>
        <p:spPr>
          <a:xfrm>
            <a:off x="6864600" y="3863650"/>
            <a:ext cx="0" cy="126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8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8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9" name="Google Shape;539;p8"/>
          <p:cNvCxnSpPr/>
          <p:nvPr/>
        </p:nvCxnSpPr>
        <p:spPr>
          <a:xfrm>
            <a:off x="0" y="649050"/>
            <a:ext cx="534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0" name="Google Shape;540;p8"/>
          <p:cNvCxnSpPr/>
          <p:nvPr/>
        </p:nvCxnSpPr>
        <p:spPr>
          <a:xfrm>
            <a:off x="0" y="45003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1" name="Google Shape;541;p8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2" name="Google Shape;542;p8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3" name="Google Shape;543;p8"/>
          <p:cNvCxnSpPr/>
          <p:nvPr/>
        </p:nvCxnSpPr>
        <p:spPr>
          <a:xfrm>
            <a:off x="764150" y="1952550"/>
            <a:ext cx="7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8"/>
          <p:cNvCxnSpPr/>
          <p:nvPr/>
        </p:nvCxnSpPr>
        <p:spPr>
          <a:xfrm>
            <a:off x="8392200" y="1946850"/>
            <a:ext cx="7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8"/>
          <p:cNvCxnSpPr/>
          <p:nvPr/>
        </p:nvCxnSpPr>
        <p:spPr>
          <a:xfrm>
            <a:off x="3809422" y="-11426"/>
            <a:ext cx="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6" name="Google Shape;546;p8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7" name="Google Shape;547;p8"/>
          <p:cNvCxnSpPr/>
          <p:nvPr/>
        </p:nvCxnSpPr>
        <p:spPr>
          <a:xfrm>
            <a:off x="6100975" y="540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" name="Google Shape;548;p8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8"/>
          <p:cNvCxnSpPr/>
          <p:nvPr/>
        </p:nvCxnSpPr>
        <p:spPr>
          <a:xfrm>
            <a:off x="0" y="321950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0" name="Google Shape;550;p8"/>
          <p:cNvCxnSpPr/>
          <p:nvPr/>
        </p:nvCxnSpPr>
        <p:spPr>
          <a:xfrm>
            <a:off x="7630200" y="321950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1" name="Google Shape;551;p8"/>
          <p:cNvCxnSpPr/>
          <p:nvPr/>
        </p:nvCxnSpPr>
        <p:spPr>
          <a:xfrm flipH="1" rot="-5400000">
            <a:off x="7006125" y="437875"/>
            <a:ext cx="2713200" cy="1562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2" name="Google Shape;552;p8"/>
          <p:cNvSpPr/>
          <p:nvPr/>
        </p:nvSpPr>
        <p:spPr>
          <a:xfrm>
            <a:off x="3698263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8"/>
          <p:cNvSpPr/>
          <p:nvPr/>
        </p:nvSpPr>
        <p:spPr>
          <a:xfrm>
            <a:off x="548699" y="428063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8"/>
          <p:cNvSpPr/>
          <p:nvPr/>
        </p:nvSpPr>
        <p:spPr>
          <a:xfrm>
            <a:off x="8149424" y="235843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8"/>
          <p:cNvSpPr/>
          <p:nvPr/>
        </p:nvSpPr>
        <p:spPr>
          <a:xfrm>
            <a:off x="5988063" y="43908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9"/>
          <p:cNvSpPr txBox="1"/>
          <p:nvPr>
            <p:ph type="title"/>
          </p:nvPr>
        </p:nvSpPr>
        <p:spPr>
          <a:xfrm>
            <a:off x="2241600" y="1334700"/>
            <a:ext cx="4661100" cy="14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8" name="Google Shape;558;p9"/>
          <p:cNvSpPr txBox="1"/>
          <p:nvPr>
            <p:ph idx="1" type="subTitle"/>
          </p:nvPr>
        </p:nvSpPr>
        <p:spPr>
          <a:xfrm>
            <a:off x="2241600" y="2790900"/>
            <a:ext cx="4661100" cy="101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59" name="Google Shape;559;p9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0" name="Google Shape;560;p9"/>
          <p:cNvCxnSpPr/>
          <p:nvPr/>
        </p:nvCxnSpPr>
        <p:spPr>
          <a:xfrm>
            <a:off x="1526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1" name="Google Shape;561;p9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2" name="Google Shape;562;p9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3" name="Google Shape;563;p9"/>
          <p:cNvCxnSpPr/>
          <p:nvPr/>
        </p:nvCxnSpPr>
        <p:spPr>
          <a:xfrm>
            <a:off x="3809425" y="3862400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4" name="Google Shape;564;p9"/>
          <p:cNvCxnSpPr/>
          <p:nvPr/>
        </p:nvCxnSpPr>
        <p:spPr>
          <a:xfrm>
            <a:off x="4578425" y="-11400"/>
            <a:ext cx="0" cy="12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5" name="Google Shape;565;p9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6" name="Google Shape;566;p9"/>
          <p:cNvCxnSpPr/>
          <p:nvPr/>
        </p:nvCxnSpPr>
        <p:spPr>
          <a:xfrm>
            <a:off x="6100975" y="386510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7" name="Google Shape;567;p9"/>
          <p:cNvCxnSpPr/>
          <p:nvPr/>
        </p:nvCxnSpPr>
        <p:spPr>
          <a:xfrm>
            <a:off x="6864600" y="-11400"/>
            <a:ext cx="0" cy="12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8" name="Google Shape;568;p9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9" name="Google Shape;569;p9"/>
          <p:cNvCxnSpPr/>
          <p:nvPr/>
        </p:nvCxnSpPr>
        <p:spPr>
          <a:xfrm>
            <a:off x="8392195" y="-6750"/>
            <a:ext cx="0" cy="449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0" name="Google Shape;570;p9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1" name="Google Shape;571;p9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9"/>
          <p:cNvCxnSpPr/>
          <p:nvPr/>
        </p:nvCxnSpPr>
        <p:spPr>
          <a:xfrm>
            <a:off x="2278250" y="652575"/>
            <a:ext cx="0" cy="62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3" name="Google Shape;573;p9"/>
          <p:cNvCxnSpPr/>
          <p:nvPr/>
        </p:nvCxnSpPr>
        <p:spPr>
          <a:xfrm>
            <a:off x="5337025" y="3864775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9"/>
          <p:cNvCxnSpPr/>
          <p:nvPr/>
        </p:nvCxnSpPr>
        <p:spPr>
          <a:xfrm>
            <a:off x="6864600" y="4505325"/>
            <a:ext cx="0" cy="64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5" name="Google Shape;575;p9"/>
          <p:cNvCxnSpPr/>
          <p:nvPr/>
        </p:nvCxnSpPr>
        <p:spPr>
          <a:xfrm>
            <a:off x="755950" y="3859900"/>
            <a:ext cx="687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6" name="Google Shape;576;p9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7" name="Google Shape;577;p9"/>
          <p:cNvCxnSpPr/>
          <p:nvPr/>
        </p:nvCxnSpPr>
        <p:spPr>
          <a:xfrm>
            <a:off x="1522275" y="649050"/>
            <a:ext cx="382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8" name="Google Shape;578;p9"/>
          <p:cNvCxnSpPr/>
          <p:nvPr/>
        </p:nvCxnSpPr>
        <p:spPr>
          <a:xfrm>
            <a:off x="0" y="4500300"/>
            <a:ext cx="381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9" name="Google Shape;579;p9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0" name="Google Shape;580;p9"/>
          <p:cNvCxnSpPr/>
          <p:nvPr/>
        </p:nvCxnSpPr>
        <p:spPr>
          <a:xfrm>
            <a:off x="5338775" y="4500300"/>
            <a:ext cx="380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1" name="Google Shape;581;p9"/>
          <p:cNvCxnSpPr/>
          <p:nvPr/>
        </p:nvCxnSpPr>
        <p:spPr>
          <a:xfrm>
            <a:off x="6864625" y="649050"/>
            <a:ext cx="227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2" name="Google Shape;582;p9"/>
          <p:cNvCxnSpPr/>
          <p:nvPr/>
        </p:nvCxnSpPr>
        <p:spPr>
          <a:xfrm>
            <a:off x="0" y="1952550"/>
            <a:ext cx="152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3" name="Google Shape;583;p9"/>
          <p:cNvCxnSpPr/>
          <p:nvPr/>
        </p:nvCxnSpPr>
        <p:spPr>
          <a:xfrm>
            <a:off x="8392200" y="1946850"/>
            <a:ext cx="7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4" name="Google Shape;584;p9"/>
          <p:cNvCxnSpPr/>
          <p:nvPr/>
        </p:nvCxnSpPr>
        <p:spPr>
          <a:xfrm>
            <a:off x="3809422" y="-11426"/>
            <a:ext cx="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9"/>
          <p:cNvCxnSpPr/>
          <p:nvPr/>
        </p:nvCxnSpPr>
        <p:spPr>
          <a:xfrm rot="5400000">
            <a:off x="-793200" y="725175"/>
            <a:ext cx="2714400" cy="1094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9"/>
          <p:cNvSpPr/>
          <p:nvPr/>
        </p:nvSpPr>
        <p:spPr>
          <a:xfrm>
            <a:off x="3698263" y="5143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9"/>
          <p:cNvSpPr/>
          <p:nvPr/>
        </p:nvSpPr>
        <p:spPr>
          <a:xfrm>
            <a:off x="2169675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9"/>
          <p:cNvSpPr/>
          <p:nvPr/>
        </p:nvSpPr>
        <p:spPr>
          <a:xfrm>
            <a:off x="548699" y="4292675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9"/>
          <p:cNvSpPr/>
          <p:nvPr/>
        </p:nvSpPr>
        <p:spPr>
          <a:xfrm>
            <a:off x="8184949" y="404975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0"/>
          <p:cNvSpPr txBox="1"/>
          <p:nvPr>
            <p:ph type="title"/>
          </p:nvPr>
        </p:nvSpPr>
        <p:spPr>
          <a:xfrm>
            <a:off x="4573100" y="535000"/>
            <a:ext cx="3855900" cy="1146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●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○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■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●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○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■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●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○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Kumbh Sans"/>
              <a:buChar char="■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drive.google.com/file/d/16D_DR9PHaFaJy5uuyX1NrYcaGxctNL9f/view" TargetMode="External"/><Relationship Id="rId4" Type="http://schemas.openxmlformats.org/officeDocument/2006/relationships/image" Target="../media/image1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drive.google.com/file/d/1eBXUTKA_MTgHOUhizkWGoCuTbzLuwar7/view" TargetMode="External"/><Relationship Id="rId4" Type="http://schemas.openxmlformats.org/officeDocument/2006/relationships/image" Target="../media/image5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wwf.org.br/natureza_brasileira/especiais/biodiversidade/especie_do_mes/junho_tamandua_bandeira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3"/>
          <p:cNvSpPr txBox="1"/>
          <p:nvPr>
            <p:ph idx="1" type="subTitle"/>
          </p:nvPr>
        </p:nvSpPr>
        <p:spPr>
          <a:xfrm>
            <a:off x="1731625" y="3049300"/>
            <a:ext cx="57126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Modificando o modelo de agentes de formigas no Netlogo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33"/>
          <p:cNvSpPr txBox="1"/>
          <p:nvPr>
            <p:ph type="ctrTitle"/>
          </p:nvPr>
        </p:nvSpPr>
        <p:spPr>
          <a:xfrm>
            <a:off x="1731725" y="1696300"/>
            <a:ext cx="5712600" cy="135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100"/>
              <a:t>Agentes Inteligentes</a:t>
            </a:r>
            <a:endParaRPr b="1" sz="5100"/>
          </a:p>
        </p:txBody>
      </p:sp>
      <p:grpSp>
        <p:nvGrpSpPr>
          <p:cNvPr id="1892" name="Google Shape;1892;p33"/>
          <p:cNvGrpSpPr/>
          <p:nvPr/>
        </p:nvGrpSpPr>
        <p:grpSpPr>
          <a:xfrm rot="300227">
            <a:off x="388004" y="3220813"/>
            <a:ext cx="1468978" cy="1466027"/>
            <a:chOff x="1559926" y="1125488"/>
            <a:chExt cx="2014565" cy="2010518"/>
          </a:xfrm>
        </p:grpSpPr>
        <p:sp>
          <p:nvSpPr>
            <p:cNvPr id="1893" name="Google Shape;1893;p33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3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3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96" name="Google Shape;1896;p33"/>
            <p:cNvCxnSpPr/>
            <p:nvPr/>
          </p:nvCxnSpPr>
          <p:spPr>
            <a:xfrm flipH="1" rot="10499303">
              <a:off x="2674450" y="2147372"/>
              <a:ext cx="800159" cy="89142"/>
            </a:xfrm>
            <a:prstGeom prst="curvedConnector3">
              <a:avLst>
                <a:gd fmla="val 501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97" name="Google Shape;1897;p33"/>
            <p:cNvCxnSpPr/>
            <p:nvPr/>
          </p:nvCxnSpPr>
          <p:spPr>
            <a:xfrm rot="-5700384">
              <a:off x="2200204" y="1536257"/>
              <a:ext cx="670357" cy="270142"/>
            </a:xfrm>
            <a:prstGeom prst="curvedConnector3">
              <a:avLst>
                <a:gd fmla="val 5014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898" name="Google Shape;1898;p33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99" name="Google Shape;1899;p33"/>
            <p:cNvCxnSpPr>
              <a:stCxn id="1894" idx="2"/>
            </p:cNvCxnSpPr>
            <p:nvPr/>
          </p:nvCxnSpPr>
          <p:spPr>
            <a:xfrm flipH="1" rot="5099388">
              <a:off x="1989722" y="1617521"/>
              <a:ext cx="515269" cy="310775"/>
            </a:xfrm>
            <a:prstGeom prst="curvedConnector3">
              <a:avLst>
                <a:gd fmla="val 5665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00" name="Google Shape;1900;p33"/>
            <p:cNvCxnSpPr>
              <a:stCxn id="1894" idx="6"/>
              <a:endCxn id="1901" idx="6"/>
            </p:cNvCxnSpPr>
            <p:nvPr/>
          </p:nvCxnSpPr>
          <p:spPr>
            <a:xfrm flipH="1" rot="-5701191">
              <a:off x="2758172" y="2185982"/>
              <a:ext cx="356568" cy="483653"/>
            </a:xfrm>
            <a:prstGeom prst="curvedConnector3">
              <a:avLst>
                <a:gd fmla="val 5807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02" name="Google Shape;1902;p33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3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3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3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06" name="Google Shape;1906;p33"/>
            <p:cNvCxnSpPr>
              <a:stCxn id="1893" idx="0"/>
            </p:cNvCxnSpPr>
            <p:nvPr/>
          </p:nvCxnSpPr>
          <p:spPr>
            <a:xfrm flipH="1" rot="10499690">
              <a:off x="3148627" y="1689848"/>
              <a:ext cx="378242" cy="87622"/>
            </a:xfrm>
            <a:prstGeom prst="curvedConnector3">
              <a:avLst>
                <a:gd fmla="val 4819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07" name="Google Shape;1907;p33"/>
            <p:cNvCxnSpPr>
              <a:stCxn id="1893" idx="6"/>
            </p:cNvCxnSpPr>
            <p:nvPr/>
          </p:nvCxnSpPr>
          <p:spPr>
            <a:xfrm rot="-5701313">
              <a:off x="2775940" y="1306230"/>
              <a:ext cx="342716" cy="121056"/>
            </a:xfrm>
            <a:prstGeom prst="curvedConnector3">
              <a:avLst>
                <a:gd fmla="val 4979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08" name="Google Shape;1908;p33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3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3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11" name="Google Shape;1911;p33"/>
            <p:cNvCxnSpPr>
              <a:stCxn id="1894" idx="6"/>
            </p:cNvCxnSpPr>
            <p:nvPr/>
          </p:nvCxnSpPr>
          <p:spPr>
            <a:xfrm flipH="1" rot="-5700398">
              <a:off x="2442804" y="2530245"/>
              <a:ext cx="787203" cy="245127"/>
            </a:xfrm>
            <a:prstGeom prst="curvedConnector3">
              <a:avLst>
                <a:gd fmla="val 5452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12" name="Google Shape;1912;p33"/>
            <p:cNvCxnSpPr/>
            <p:nvPr/>
          </p:nvCxnSpPr>
          <p:spPr>
            <a:xfrm rot="-300138">
              <a:off x="1639344" y="1725896"/>
              <a:ext cx="777562" cy="344808"/>
            </a:xfrm>
            <a:prstGeom prst="curvedConnector3">
              <a:avLst>
                <a:gd fmla="val 4987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01" name="Google Shape;1901;p33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3" name="Google Shape;1913;p33"/>
          <p:cNvGrpSpPr/>
          <p:nvPr/>
        </p:nvGrpSpPr>
        <p:grpSpPr>
          <a:xfrm>
            <a:off x="6864469" y="194799"/>
            <a:ext cx="1903764" cy="1899939"/>
            <a:chOff x="7215676" y="-12"/>
            <a:chExt cx="2014565" cy="2010518"/>
          </a:xfrm>
        </p:grpSpPr>
        <p:sp>
          <p:nvSpPr>
            <p:cNvPr id="1914" name="Google Shape;1914;p33"/>
            <p:cNvSpPr/>
            <p:nvPr/>
          </p:nvSpPr>
          <p:spPr>
            <a:xfrm flipH="1">
              <a:off x="7637068" y="4172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3"/>
            <p:cNvSpPr/>
            <p:nvPr/>
          </p:nvSpPr>
          <p:spPr>
            <a:xfrm flipH="1" rot="-2700000">
              <a:off x="8057336" y="7763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3"/>
            <p:cNvSpPr/>
            <p:nvPr/>
          </p:nvSpPr>
          <p:spPr>
            <a:xfrm flipH="1" rot="-2700000">
              <a:off x="8409249" y="10634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17" name="Google Shape;1917;p33"/>
            <p:cNvCxnSpPr/>
            <p:nvPr/>
          </p:nvCxnSpPr>
          <p:spPr>
            <a:xfrm rot="10800000">
              <a:off x="7320986" y="9870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18" name="Google Shape;1918;p33"/>
            <p:cNvCxnSpPr/>
            <p:nvPr/>
          </p:nvCxnSpPr>
          <p:spPr>
            <a:xfrm flipH="1" rot="5400000">
              <a:off x="7909033" y="4405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19" name="Google Shape;1919;p33"/>
            <p:cNvSpPr/>
            <p:nvPr/>
          </p:nvSpPr>
          <p:spPr>
            <a:xfrm flipH="1" rot="-2700000">
              <a:off x="8084375" y="1710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20" name="Google Shape;1920;p33"/>
            <p:cNvCxnSpPr>
              <a:stCxn id="1915" idx="2"/>
              <a:endCxn id="1921" idx="6"/>
            </p:cNvCxnSpPr>
            <p:nvPr/>
          </p:nvCxnSpPr>
          <p:spPr>
            <a:xfrm flipH="1" rot="10800000">
              <a:off x="8365510" y="422558"/>
              <a:ext cx="313200" cy="468000"/>
            </a:xfrm>
            <a:prstGeom prst="curvedConnector3">
              <a:avLst>
                <a:gd fmla="val 6144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22" name="Google Shape;1922;p33"/>
            <p:cNvCxnSpPr>
              <a:stCxn id="1915" idx="6"/>
              <a:endCxn id="1923" idx="5"/>
            </p:cNvCxnSpPr>
            <p:nvPr/>
          </p:nvCxnSpPr>
          <p:spPr>
            <a:xfrm flipH="1">
              <a:off x="7562110" y="1145858"/>
              <a:ext cx="548100" cy="238500"/>
            </a:xfrm>
            <a:prstGeom prst="curvedConnector3">
              <a:avLst>
                <a:gd fmla="val 578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21" name="Google Shape;1921;p33"/>
            <p:cNvSpPr/>
            <p:nvPr/>
          </p:nvSpPr>
          <p:spPr>
            <a:xfrm flipH="1" rot="-2700000">
              <a:off x="8664645" y="3411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3"/>
            <p:cNvSpPr/>
            <p:nvPr/>
          </p:nvSpPr>
          <p:spPr>
            <a:xfrm flipH="1" rot="-2700000">
              <a:off x="9115011" y="5996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25" name="Google Shape;1925;p33"/>
            <p:cNvCxnSpPr>
              <a:stCxn id="1914" idx="0"/>
            </p:cNvCxnSpPr>
            <p:nvPr/>
          </p:nvCxnSpPr>
          <p:spPr>
            <a:xfrm rot="10800000">
              <a:off x="7267768" y="5480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26" name="Google Shape;1926;p33"/>
            <p:cNvCxnSpPr>
              <a:stCxn id="1914" idx="6"/>
            </p:cNvCxnSpPr>
            <p:nvPr/>
          </p:nvCxnSpPr>
          <p:spPr>
            <a:xfrm flipH="1" rot="5400000">
              <a:off x="7666918" y="1959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27" name="Google Shape;1927;p33"/>
            <p:cNvSpPr/>
            <p:nvPr/>
          </p:nvSpPr>
          <p:spPr>
            <a:xfrm flipH="1" rot="-2700000">
              <a:off x="7235446" y="5119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3"/>
            <p:cNvSpPr/>
            <p:nvPr/>
          </p:nvSpPr>
          <p:spPr>
            <a:xfrm flipH="1" rot="-2700000">
              <a:off x="7744805" y="197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3"/>
            <p:cNvSpPr/>
            <p:nvPr/>
          </p:nvSpPr>
          <p:spPr>
            <a:xfrm rot="-2700000">
              <a:off x="7738637" y="18952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30" name="Google Shape;1930;p33"/>
            <p:cNvCxnSpPr/>
            <p:nvPr/>
          </p:nvCxnSpPr>
          <p:spPr>
            <a:xfrm rot="5400000">
              <a:off x="7558090" y="1370858"/>
              <a:ext cx="762900" cy="3129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31" name="Google Shape;1931;p33"/>
            <p:cNvCxnSpPr>
              <a:stCxn id="1924" idx="7"/>
            </p:cNvCxnSpPr>
            <p:nvPr/>
          </p:nvCxnSpPr>
          <p:spPr>
            <a:xfrm flipH="1">
              <a:off x="8359911" y="647403"/>
              <a:ext cx="755100" cy="2631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23" name="Google Shape;1923;p33"/>
            <p:cNvSpPr/>
            <p:nvPr/>
          </p:nvSpPr>
          <p:spPr>
            <a:xfrm rot="-2700000">
              <a:off x="7466671" y="133662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3"/>
            <p:cNvSpPr/>
            <p:nvPr/>
          </p:nvSpPr>
          <p:spPr>
            <a:xfrm flipH="1" rot="-2700000">
              <a:off x="7301260" y="9304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3" name="Google Shape;1933;p33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1934" name="Google Shape;1934;p33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42"/>
          <p:cNvSpPr txBox="1"/>
          <p:nvPr>
            <p:ph type="title"/>
          </p:nvPr>
        </p:nvSpPr>
        <p:spPr>
          <a:xfrm>
            <a:off x="2599500" y="602875"/>
            <a:ext cx="3945000" cy="61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Demonstração: Detalhes</a:t>
            </a:r>
            <a:endParaRPr sz="2400"/>
          </a:p>
        </p:txBody>
      </p:sp>
      <p:pic>
        <p:nvPicPr>
          <p:cNvPr id="2762" name="Google Shape;276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237" y="1272825"/>
            <a:ext cx="3129424" cy="312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3" name="Google Shape;276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5000" y="1269100"/>
            <a:ext cx="3798801" cy="3129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4" name="Google Shape;2764;p42"/>
          <p:cNvCxnSpPr/>
          <p:nvPr/>
        </p:nvCxnSpPr>
        <p:spPr>
          <a:xfrm rot="-5400000">
            <a:off x="5771400" y="1775700"/>
            <a:ext cx="5251200" cy="1579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65" name="Google Shape;2765;p42"/>
          <p:cNvGrpSpPr/>
          <p:nvPr/>
        </p:nvGrpSpPr>
        <p:grpSpPr>
          <a:xfrm rot="-9612959">
            <a:off x="6823936" y="384290"/>
            <a:ext cx="1461187" cy="1458251"/>
            <a:chOff x="1559926" y="1125488"/>
            <a:chExt cx="2014565" cy="2010518"/>
          </a:xfrm>
        </p:grpSpPr>
        <p:sp>
          <p:nvSpPr>
            <p:cNvPr id="2766" name="Google Shape;2766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69" name="Google Shape;2769;p42"/>
            <p:cNvCxnSpPr/>
            <p:nvPr/>
          </p:nvCxnSpPr>
          <p:spPr>
            <a:xfrm rot="-1187591">
              <a:off x="2676303" y="2132966"/>
              <a:ext cx="796454" cy="117953"/>
            </a:xfrm>
            <a:prstGeom prst="curvedConnector3">
              <a:avLst>
                <a:gd fmla="val 5006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0" name="Google Shape;2770;p42"/>
            <p:cNvCxnSpPr/>
            <p:nvPr/>
          </p:nvCxnSpPr>
          <p:spPr>
            <a:xfrm rot="-6587732">
              <a:off x="2245716" y="1455157"/>
              <a:ext cx="579334" cy="432342"/>
            </a:xfrm>
            <a:prstGeom prst="curvedConnector3">
              <a:avLst>
                <a:gd fmla="val 5008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71" name="Google Shape;2771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72" name="Google Shape;2772;p42"/>
            <p:cNvCxnSpPr>
              <a:stCxn id="2767" idx="2"/>
              <a:endCxn id="2773" idx="6"/>
            </p:cNvCxnSpPr>
            <p:nvPr/>
          </p:nvCxnSpPr>
          <p:spPr>
            <a:xfrm flipH="1" rot="4213914">
              <a:off x="1995006" y="1713970"/>
              <a:ext cx="546400" cy="136177"/>
            </a:xfrm>
            <a:prstGeom prst="curvedConnector3">
              <a:avLst>
                <a:gd fmla="val 5068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4" name="Google Shape;2774;p42"/>
            <p:cNvCxnSpPr>
              <a:stCxn id="2767" idx="6"/>
              <a:endCxn id="2775" idx="6"/>
            </p:cNvCxnSpPr>
            <p:nvPr/>
          </p:nvCxnSpPr>
          <p:spPr>
            <a:xfrm flipH="1" rot="-6586937">
              <a:off x="2702446" y="2239396"/>
              <a:ext cx="468020" cy="376825"/>
            </a:xfrm>
            <a:prstGeom prst="curvedConnector3">
              <a:avLst>
                <a:gd fmla="val 52425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76" name="Google Shape;2776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79" name="Google Shape;2779;p42"/>
            <p:cNvCxnSpPr>
              <a:stCxn id="2766" idx="0"/>
              <a:endCxn id="2780" idx="3"/>
            </p:cNvCxnSpPr>
            <p:nvPr/>
          </p:nvCxnSpPr>
          <p:spPr>
            <a:xfrm rot="-1188410">
              <a:off x="3143787" y="1738701"/>
              <a:ext cx="324922" cy="1616"/>
            </a:xfrm>
            <a:prstGeom prst="curvedConnector3">
              <a:avLst>
                <a:gd fmla="val 3866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81" name="Google Shape;2781;p42"/>
            <p:cNvCxnSpPr>
              <a:stCxn id="2766" idx="6"/>
              <a:endCxn id="2782" idx="5"/>
            </p:cNvCxnSpPr>
            <p:nvPr/>
          </p:nvCxnSpPr>
          <p:spPr>
            <a:xfrm rot="-6586391">
              <a:off x="2823923" y="1295530"/>
              <a:ext cx="251849" cy="192257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80" name="Google Shape;2780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84" name="Google Shape;2784;p42"/>
            <p:cNvCxnSpPr>
              <a:stCxn id="2767" idx="6"/>
              <a:endCxn id="2783" idx="6"/>
            </p:cNvCxnSpPr>
            <p:nvPr/>
          </p:nvCxnSpPr>
          <p:spPr>
            <a:xfrm flipH="1" rot="-6586980">
              <a:off x="2414568" y="2648790"/>
              <a:ext cx="814575" cy="8638"/>
            </a:xfrm>
            <a:prstGeom prst="curvedConnector3">
              <a:avLst>
                <a:gd fmla="val 63506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85" name="Google Shape;2785;p42"/>
            <p:cNvCxnSpPr/>
            <p:nvPr/>
          </p:nvCxnSpPr>
          <p:spPr>
            <a:xfrm rot="-1187172">
              <a:off x="1696231" y="1632405"/>
              <a:ext cx="663789" cy="531790"/>
            </a:xfrm>
            <a:prstGeom prst="curvedConnector3">
              <a:avLst>
                <a:gd fmla="val 5001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75" name="Google Shape;2775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6" name="Google Shape;2786;p42"/>
          <p:cNvGrpSpPr/>
          <p:nvPr/>
        </p:nvGrpSpPr>
        <p:grpSpPr>
          <a:xfrm rot="9510687">
            <a:off x="8496765" y="1837348"/>
            <a:ext cx="404216" cy="403404"/>
            <a:chOff x="1559926" y="1125488"/>
            <a:chExt cx="2014565" cy="2010518"/>
          </a:xfrm>
        </p:grpSpPr>
        <p:sp>
          <p:nvSpPr>
            <p:cNvPr id="2787" name="Google Shape;2787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90" name="Google Shape;2790;p42"/>
            <p:cNvCxnSpPr/>
            <p:nvPr/>
          </p:nvCxnSpPr>
          <p:spPr>
            <a:xfrm flipH="1" rot="-9510602">
              <a:off x="2736318" y="1973534"/>
              <a:ext cx="676424" cy="436818"/>
            </a:xfrm>
            <a:prstGeom prst="curvedConnector3">
              <a:avLst>
                <a:gd fmla="val 495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91" name="Google Shape;2791;p42"/>
            <p:cNvCxnSpPr/>
            <p:nvPr/>
          </p:nvCxnSpPr>
          <p:spPr>
            <a:xfrm flipH="1" rot="6689481">
              <a:off x="2175082" y="1642637"/>
              <a:ext cx="720601" cy="57381"/>
            </a:xfrm>
            <a:prstGeom prst="curvedConnector3">
              <a:avLst>
                <a:gd fmla="val 47501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92" name="Google Shape;2792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93" name="Google Shape;2793;p42"/>
            <p:cNvCxnSpPr>
              <a:stCxn id="2788" idx="2"/>
            </p:cNvCxnSpPr>
            <p:nvPr/>
          </p:nvCxnSpPr>
          <p:spPr>
            <a:xfrm rot="-9511516">
              <a:off x="1993321" y="1611546"/>
              <a:ext cx="508071" cy="322725"/>
            </a:xfrm>
            <a:prstGeom prst="curvedConnector3">
              <a:avLst>
                <a:gd fmla="val 52697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94" name="Google Shape;2794;p42"/>
            <p:cNvCxnSpPr>
              <a:stCxn id="2788" idx="6"/>
              <a:endCxn id="2795" idx="6"/>
            </p:cNvCxnSpPr>
            <p:nvPr/>
          </p:nvCxnSpPr>
          <p:spPr>
            <a:xfrm rot="1289644">
              <a:off x="2640472" y="2376232"/>
              <a:ext cx="591968" cy="103453"/>
            </a:xfrm>
            <a:prstGeom prst="curvedConnector3">
              <a:avLst>
                <a:gd fmla="val 5015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96" name="Google Shape;2796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00" name="Google Shape;2800;p42"/>
            <p:cNvCxnSpPr>
              <a:stCxn id="2787" idx="0"/>
            </p:cNvCxnSpPr>
            <p:nvPr/>
          </p:nvCxnSpPr>
          <p:spPr>
            <a:xfrm flipH="1" rot="-9509817">
              <a:off x="3187973" y="1610011"/>
              <a:ext cx="299549" cy="247294"/>
            </a:xfrm>
            <a:prstGeom prst="curvedConnector3">
              <a:avLst>
                <a:gd fmla="val 5311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01" name="Google Shape;2801;p42"/>
            <p:cNvCxnSpPr>
              <a:stCxn id="2787" idx="6"/>
            </p:cNvCxnSpPr>
            <p:nvPr/>
          </p:nvCxnSpPr>
          <p:spPr>
            <a:xfrm flipH="1" rot="6687910">
              <a:off x="2766938" y="1344530"/>
              <a:ext cx="360719" cy="44457"/>
            </a:xfrm>
            <a:prstGeom prst="curvedConnector3">
              <a:avLst>
                <a:gd fmla="val 3254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02" name="Google Shape;2802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05" name="Google Shape;2805;p42"/>
            <p:cNvCxnSpPr>
              <a:stCxn id="2788" idx="6"/>
            </p:cNvCxnSpPr>
            <p:nvPr/>
          </p:nvCxnSpPr>
          <p:spPr>
            <a:xfrm rot="1289627">
              <a:off x="2551062" y="2355209"/>
              <a:ext cx="570687" cy="595199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06" name="Google Shape;2806;p42"/>
            <p:cNvCxnSpPr/>
            <p:nvPr/>
          </p:nvCxnSpPr>
          <p:spPr>
            <a:xfrm flipH="1" rot="-9511078">
              <a:off x="1603368" y="1879248"/>
              <a:ext cx="849514" cy="38105"/>
            </a:xfrm>
            <a:prstGeom prst="curvedConnector3">
              <a:avLst>
                <a:gd fmla="val 549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95" name="Google Shape;2795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7" name="Google Shape;2807;p42"/>
          <p:cNvGrpSpPr/>
          <p:nvPr/>
        </p:nvGrpSpPr>
        <p:grpSpPr>
          <a:xfrm rot="9621808">
            <a:off x="7808340" y="3071936"/>
            <a:ext cx="404049" cy="403238"/>
            <a:chOff x="1559926" y="1125488"/>
            <a:chExt cx="2014565" cy="2010518"/>
          </a:xfrm>
        </p:grpSpPr>
        <p:sp>
          <p:nvSpPr>
            <p:cNvPr id="2808" name="Google Shape;2808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11" name="Google Shape;2811;p42"/>
            <p:cNvCxnSpPr/>
            <p:nvPr/>
          </p:nvCxnSpPr>
          <p:spPr>
            <a:xfrm flipH="1" rot="-9621575">
              <a:off x="2729560" y="1984561"/>
              <a:ext cx="689940" cy="414763"/>
            </a:xfrm>
            <a:prstGeom prst="curvedConnector3">
              <a:avLst>
                <a:gd fmla="val 505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12" name="Google Shape;2812;p42"/>
            <p:cNvCxnSpPr/>
            <p:nvPr/>
          </p:nvCxnSpPr>
          <p:spPr>
            <a:xfrm flipH="1" rot="6578365">
              <a:off x="2174179" y="1654154"/>
              <a:ext cx="722108" cy="34347"/>
            </a:xfrm>
            <a:prstGeom prst="curvedConnector3">
              <a:avLst>
                <a:gd fmla="val 245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13" name="Google Shape;2813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14" name="Google Shape;2814;p42"/>
            <p:cNvCxnSpPr>
              <a:stCxn id="2809" idx="2"/>
            </p:cNvCxnSpPr>
            <p:nvPr/>
          </p:nvCxnSpPr>
          <p:spPr>
            <a:xfrm rot="-9621747">
              <a:off x="1998896" y="1603435"/>
              <a:ext cx="497220" cy="338946"/>
            </a:xfrm>
            <a:prstGeom prst="curvedConnector3">
              <a:avLst>
                <a:gd fmla="val 520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15" name="Google Shape;2815;p42"/>
            <p:cNvCxnSpPr>
              <a:stCxn id="2809" idx="6"/>
              <a:endCxn id="2816" idx="6"/>
            </p:cNvCxnSpPr>
            <p:nvPr/>
          </p:nvCxnSpPr>
          <p:spPr>
            <a:xfrm rot="1178168">
              <a:off x="2642299" y="2366652"/>
              <a:ext cx="588313" cy="122312"/>
            </a:xfrm>
            <a:prstGeom prst="curvedConnector3">
              <a:avLst>
                <a:gd fmla="val 520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17" name="Google Shape;2817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21" name="Google Shape;2821;p42"/>
            <p:cNvCxnSpPr>
              <a:stCxn id="2808" idx="0"/>
            </p:cNvCxnSpPr>
            <p:nvPr/>
          </p:nvCxnSpPr>
          <p:spPr>
            <a:xfrm flipH="1" rot="-9622802">
              <a:off x="3184076" y="1614999"/>
              <a:ext cx="307344" cy="237319"/>
            </a:xfrm>
            <a:prstGeom prst="curvedConnector3">
              <a:avLst>
                <a:gd fmla="val 5358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22" name="Google Shape;2822;p42"/>
            <p:cNvCxnSpPr>
              <a:stCxn id="2808" idx="6"/>
            </p:cNvCxnSpPr>
            <p:nvPr/>
          </p:nvCxnSpPr>
          <p:spPr>
            <a:xfrm flipH="1" rot="6579038">
              <a:off x="2766201" y="1350050"/>
              <a:ext cx="362194" cy="33116"/>
            </a:xfrm>
            <a:prstGeom prst="curvedConnector3">
              <a:avLst>
                <a:gd fmla="val 461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23" name="Google Shape;2823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26" name="Google Shape;2826;p42"/>
            <p:cNvCxnSpPr>
              <a:stCxn id="2809" idx="6"/>
            </p:cNvCxnSpPr>
            <p:nvPr/>
          </p:nvCxnSpPr>
          <p:spPr>
            <a:xfrm rot="1177335">
              <a:off x="2560653" y="2345723"/>
              <a:ext cx="549406" cy="61507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27" name="Google Shape;2827;p42"/>
            <p:cNvCxnSpPr/>
            <p:nvPr/>
          </p:nvCxnSpPr>
          <p:spPr>
            <a:xfrm flipH="1" rot="-9621423">
              <a:off x="1602878" y="1892600"/>
              <a:ext cx="850494" cy="11100"/>
            </a:xfrm>
            <a:prstGeom prst="curvedConnector3">
              <a:avLst>
                <a:gd fmla="val 247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16" name="Google Shape;2816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8" name="Google Shape;2828;p42"/>
          <p:cNvGrpSpPr/>
          <p:nvPr/>
        </p:nvGrpSpPr>
        <p:grpSpPr>
          <a:xfrm rot="9841864">
            <a:off x="8132131" y="2456576"/>
            <a:ext cx="404207" cy="403395"/>
            <a:chOff x="1559926" y="1125488"/>
            <a:chExt cx="2014565" cy="2010518"/>
          </a:xfrm>
        </p:grpSpPr>
        <p:sp>
          <p:nvSpPr>
            <p:cNvPr id="2829" name="Google Shape;2829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32" name="Google Shape;2832;p42"/>
            <p:cNvCxnSpPr/>
            <p:nvPr/>
          </p:nvCxnSpPr>
          <p:spPr>
            <a:xfrm flipH="1" rot="-9841692">
              <a:off x="2716925" y="2007062"/>
              <a:ext cx="715209" cy="369761"/>
            </a:xfrm>
            <a:prstGeom prst="curvedConnector3">
              <a:avLst>
                <a:gd fmla="val 497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3" name="Google Shape;2833;p42"/>
            <p:cNvCxnSpPr/>
            <p:nvPr/>
          </p:nvCxnSpPr>
          <p:spPr>
            <a:xfrm rot="-4441512">
              <a:off x="2174028" y="1665249"/>
              <a:ext cx="722709" cy="12156"/>
            </a:xfrm>
            <a:prstGeom prst="curvedConnector3">
              <a:avLst>
                <a:gd fmla="val 26850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34" name="Google Shape;2834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35" name="Google Shape;2835;p42"/>
            <p:cNvCxnSpPr>
              <a:stCxn id="2830" idx="2"/>
            </p:cNvCxnSpPr>
            <p:nvPr/>
          </p:nvCxnSpPr>
          <p:spPr>
            <a:xfrm rot="-9842381">
              <a:off x="2010059" y="1587884"/>
              <a:ext cx="474595" cy="370049"/>
            </a:xfrm>
            <a:prstGeom prst="curvedConnector3">
              <a:avLst>
                <a:gd fmla="val 54946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6" name="Google Shape;2836;p42"/>
            <p:cNvCxnSpPr>
              <a:stCxn id="2830" idx="6"/>
              <a:endCxn id="2837" idx="6"/>
            </p:cNvCxnSpPr>
            <p:nvPr/>
          </p:nvCxnSpPr>
          <p:spPr>
            <a:xfrm rot="957947">
              <a:off x="2646736" y="2347906"/>
              <a:ext cx="579140" cy="159805"/>
            </a:xfrm>
            <a:prstGeom prst="curvedConnector3">
              <a:avLst>
                <a:gd fmla="val 548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38" name="Google Shape;2838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42" name="Google Shape;2842;p42"/>
            <p:cNvCxnSpPr>
              <a:stCxn id="2829" idx="0"/>
            </p:cNvCxnSpPr>
            <p:nvPr/>
          </p:nvCxnSpPr>
          <p:spPr>
            <a:xfrm flipH="1" rot="-9842833">
              <a:off x="3177240" y="1622297"/>
              <a:ext cx="319817" cy="219722"/>
            </a:xfrm>
            <a:prstGeom prst="curvedConnector3">
              <a:avLst>
                <a:gd fmla="val 546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43" name="Google Shape;2843;p42"/>
            <p:cNvCxnSpPr>
              <a:stCxn id="2829" idx="6"/>
            </p:cNvCxnSpPr>
            <p:nvPr/>
          </p:nvCxnSpPr>
          <p:spPr>
            <a:xfrm flipH="1" rot="6357894">
              <a:off x="2765693" y="1361916"/>
              <a:ext cx="363209" cy="9684"/>
            </a:xfrm>
            <a:prstGeom prst="curvedConnector3">
              <a:avLst>
                <a:gd fmla="val 980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44" name="Google Shape;2844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47" name="Google Shape;2847;p42"/>
            <p:cNvCxnSpPr>
              <a:stCxn id="2830" idx="6"/>
            </p:cNvCxnSpPr>
            <p:nvPr/>
          </p:nvCxnSpPr>
          <p:spPr>
            <a:xfrm rot="957278">
              <a:off x="2581018" y="2329056"/>
              <a:ext cx="510775" cy="647504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48" name="Google Shape;2848;p42"/>
            <p:cNvCxnSpPr/>
            <p:nvPr/>
          </p:nvCxnSpPr>
          <p:spPr>
            <a:xfrm rot="958225">
              <a:off x="1603434" y="1876460"/>
              <a:ext cx="849383" cy="43681"/>
            </a:xfrm>
            <a:prstGeom prst="curvedConnector3">
              <a:avLst>
                <a:gd fmla="val 4928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37" name="Google Shape;2837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49" name="Google Shape;2849;p42"/>
          <p:cNvGrpSpPr/>
          <p:nvPr/>
        </p:nvGrpSpPr>
        <p:grpSpPr>
          <a:xfrm rot="8930408">
            <a:off x="7548107" y="3778471"/>
            <a:ext cx="403748" cy="402937"/>
            <a:chOff x="1559926" y="1125488"/>
            <a:chExt cx="2014565" cy="2010518"/>
          </a:xfrm>
        </p:grpSpPr>
        <p:sp>
          <p:nvSpPr>
            <p:cNvPr id="2850" name="Google Shape;2850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53" name="Google Shape;2853;p42"/>
            <p:cNvCxnSpPr/>
            <p:nvPr/>
          </p:nvCxnSpPr>
          <p:spPr>
            <a:xfrm flipH="1" rot="-8930546">
              <a:off x="2777947" y="1919850"/>
              <a:ext cx="593166" cy="544186"/>
            </a:xfrm>
            <a:prstGeom prst="curvedConnector3">
              <a:avLst>
                <a:gd fmla="val 510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4" name="Google Shape;2854;p42"/>
            <p:cNvCxnSpPr/>
            <p:nvPr/>
          </p:nvCxnSpPr>
          <p:spPr>
            <a:xfrm flipH="1" rot="7269441">
              <a:off x="2185014" y="1582422"/>
              <a:ext cx="700439" cy="177811"/>
            </a:xfrm>
            <a:prstGeom prst="curvedConnector3">
              <a:avLst>
                <a:gd fmla="val 5373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55" name="Google Shape;2855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56" name="Google Shape;2856;p42"/>
            <p:cNvCxnSpPr>
              <a:stCxn id="2851" idx="2"/>
            </p:cNvCxnSpPr>
            <p:nvPr/>
          </p:nvCxnSpPr>
          <p:spPr>
            <a:xfrm rot="-8930701">
              <a:off x="1970037" y="1656477"/>
              <a:ext cx="554938" cy="232863"/>
            </a:xfrm>
            <a:prstGeom prst="curvedConnector3">
              <a:avLst>
                <a:gd fmla="val 488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7" name="Google Shape;2857;p42"/>
            <p:cNvCxnSpPr>
              <a:stCxn id="2851" idx="6"/>
              <a:endCxn id="2858" idx="6"/>
            </p:cNvCxnSpPr>
            <p:nvPr/>
          </p:nvCxnSpPr>
          <p:spPr>
            <a:xfrm flipH="1" rot="-8930988">
              <a:off x="2637240" y="2424499"/>
              <a:ext cx="600831" cy="2419"/>
            </a:xfrm>
            <a:prstGeom prst="curvedConnector3">
              <a:avLst>
                <a:gd fmla="val -307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59" name="Google Shape;2859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63" name="Google Shape;2863;p42"/>
            <p:cNvCxnSpPr>
              <a:stCxn id="2850" idx="0"/>
            </p:cNvCxnSpPr>
            <p:nvPr/>
          </p:nvCxnSpPr>
          <p:spPr>
            <a:xfrm flipH="1" rot="-8929633">
              <a:off x="3210821" y="1586615"/>
              <a:ext cx="253854" cy="29408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4" name="Google Shape;2864;p42"/>
            <p:cNvCxnSpPr>
              <a:stCxn id="2850" idx="6"/>
            </p:cNvCxnSpPr>
            <p:nvPr/>
          </p:nvCxnSpPr>
          <p:spPr>
            <a:xfrm flipH="1" rot="7271032">
              <a:off x="2773191" y="1314181"/>
              <a:ext cx="348213" cy="104855"/>
            </a:xfrm>
            <a:prstGeom prst="curvedConnector3">
              <a:avLst>
                <a:gd fmla="val 682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65" name="Google Shape;2865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68" name="Google Shape;2868;p42"/>
            <p:cNvCxnSpPr>
              <a:stCxn id="2851" idx="6"/>
            </p:cNvCxnSpPr>
            <p:nvPr/>
          </p:nvCxnSpPr>
          <p:spPr>
            <a:xfrm rot="1869062">
              <a:off x="2504791" y="2406814"/>
              <a:ext cx="661131" cy="492890"/>
            </a:xfrm>
            <a:prstGeom prst="curvedConnector3">
              <a:avLst>
                <a:gd fmla="val 504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9" name="Google Shape;2869;p42"/>
            <p:cNvCxnSpPr/>
            <p:nvPr/>
          </p:nvCxnSpPr>
          <p:spPr>
            <a:xfrm flipH="1" rot="-8930466">
              <a:off x="1612693" y="1807829"/>
              <a:ext cx="830864" cy="180641"/>
            </a:xfrm>
            <a:prstGeom prst="curvedConnector3">
              <a:avLst>
                <a:gd fmla="val 5208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58" name="Google Shape;2858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0" name="Google Shape;2870;p42"/>
          <p:cNvSpPr/>
          <p:nvPr/>
        </p:nvSpPr>
        <p:spPr>
          <a:xfrm>
            <a:off x="8525025" y="4748100"/>
            <a:ext cx="5238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10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3"/>
          <p:cNvSpPr txBox="1"/>
          <p:nvPr>
            <p:ph type="title"/>
          </p:nvPr>
        </p:nvSpPr>
        <p:spPr>
          <a:xfrm>
            <a:off x="1514975" y="533700"/>
            <a:ext cx="61635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Demonstração : Detalhes</a:t>
            </a:r>
            <a:endParaRPr sz="2400"/>
          </a:p>
        </p:txBody>
      </p:sp>
      <p:pic>
        <p:nvPicPr>
          <p:cNvPr id="2876" name="Google Shape;287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25" y="1308726"/>
            <a:ext cx="2043400" cy="259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7" name="Google Shape;2877;p43"/>
          <p:cNvPicPr preferRelativeResize="0"/>
          <p:nvPr/>
        </p:nvPicPr>
        <p:blipFill rotWithShape="1">
          <a:blip r:embed="rId4">
            <a:alphaModFix/>
          </a:blip>
          <a:srcRect b="-7434" l="0" r="-7434" t="0"/>
          <a:stretch/>
        </p:blipFill>
        <p:spPr>
          <a:xfrm>
            <a:off x="2350925" y="1308725"/>
            <a:ext cx="3332375" cy="276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8" name="Google Shape;287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5375" y="1308725"/>
            <a:ext cx="2671424" cy="2535976"/>
          </a:xfrm>
          <a:prstGeom prst="rect">
            <a:avLst/>
          </a:prstGeom>
          <a:noFill/>
          <a:ln>
            <a:noFill/>
          </a:ln>
        </p:spPr>
      </p:pic>
      <p:sp>
        <p:nvSpPr>
          <p:cNvPr id="2879" name="Google Shape;2879;p43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80" name="Google Shape;2880;p43"/>
          <p:cNvSpPr/>
          <p:nvPr/>
        </p:nvSpPr>
        <p:spPr>
          <a:xfrm>
            <a:off x="8680525" y="4748100"/>
            <a:ext cx="4635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11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4"/>
          <p:cNvSpPr txBox="1"/>
          <p:nvPr>
            <p:ph type="title"/>
          </p:nvPr>
        </p:nvSpPr>
        <p:spPr>
          <a:xfrm>
            <a:off x="1506375" y="96050"/>
            <a:ext cx="5379900" cy="503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Demonstração: Predadores</a:t>
            </a:r>
            <a:endParaRPr sz="2000"/>
          </a:p>
        </p:txBody>
      </p:sp>
      <p:sp>
        <p:nvSpPr>
          <p:cNvPr id="2886" name="Google Shape;2886;p44"/>
          <p:cNvSpPr/>
          <p:nvPr/>
        </p:nvSpPr>
        <p:spPr>
          <a:xfrm>
            <a:off x="956082" y="1550210"/>
            <a:ext cx="1221600" cy="11751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87" name="Google Shape;2887;p44"/>
          <p:cNvSpPr/>
          <p:nvPr/>
        </p:nvSpPr>
        <p:spPr>
          <a:xfrm>
            <a:off x="3261900" y="1550210"/>
            <a:ext cx="1221600" cy="11751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88" name="Google Shape;2888;p44"/>
          <p:cNvSpPr/>
          <p:nvPr/>
        </p:nvSpPr>
        <p:spPr>
          <a:xfrm flipH="1">
            <a:off x="3057650" y="1322799"/>
            <a:ext cx="1630200" cy="1629900"/>
          </a:xfrm>
          <a:prstGeom prst="blockArc">
            <a:avLst>
              <a:gd fmla="val 5455081" name="adj1"/>
              <a:gd fmla="val 16281798" name="adj2"/>
              <a:gd fmla="val 15967" name="adj3"/>
            </a:avLst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9" name="Google Shape;2889;p44"/>
          <p:cNvSpPr/>
          <p:nvPr/>
        </p:nvSpPr>
        <p:spPr>
          <a:xfrm flipH="1">
            <a:off x="751725" y="1322799"/>
            <a:ext cx="1630200" cy="1629900"/>
          </a:xfrm>
          <a:prstGeom prst="blockArc">
            <a:avLst>
              <a:gd fmla="val 16184337" name="adj1"/>
              <a:gd fmla="val 5389432" name="adj2"/>
              <a:gd fmla="val 16577" name="adj3"/>
            </a:avLst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0" name="Google Shape;2890;p44"/>
          <p:cNvSpPr txBox="1"/>
          <p:nvPr/>
        </p:nvSpPr>
        <p:spPr>
          <a:xfrm>
            <a:off x="1030125" y="1929875"/>
            <a:ext cx="10734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50</a:t>
            </a: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%</a:t>
            </a:r>
            <a:endParaRPr sz="2000">
              <a:solidFill>
                <a:srgbClr val="FFFFFF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1" name="Google Shape;2891;p44"/>
          <p:cNvSpPr txBox="1"/>
          <p:nvPr/>
        </p:nvSpPr>
        <p:spPr>
          <a:xfrm>
            <a:off x="458175" y="3231150"/>
            <a:ext cx="2047200" cy="445200"/>
          </a:xfrm>
          <a:prstGeom prst="rect">
            <a:avLst/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Tamanduás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2" name="Google Shape;2892;p44"/>
          <p:cNvSpPr txBox="1"/>
          <p:nvPr/>
        </p:nvSpPr>
        <p:spPr>
          <a:xfrm>
            <a:off x="3335950" y="1929875"/>
            <a:ext cx="10734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50</a:t>
            </a: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%</a:t>
            </a:r>
            <a:endParaRPr sz="2000">
              <a:solidFill>
                <a:srgbClr val="FFFFFF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3" name="Google Shape;2893;p44"/>
          <p:cNvSpPr txBox="1"/>
          <p:nvPr/>
        </p:nvSpPr>
        <p:spPr>
          <a:xfrm>
            <a:off x="2764100" y="3231150"/>
            <a:ext cx="2265900" cy="445200"/>
          </a:xfrm>
          <a:prstGeom prst="rect">
            <a:avLst/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Pangolins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4" name="Google Shape;2894;p44"/>
          <p:cNvSpPr txBox="1"/>
          <p:nvPr/>
        </p:nvSpPr>
        <p:spPr>
          <a:xfrm>
            <a:off x="2764100" y="3676350"/>
            <a:ext cx="2265900" cy="126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Esses animais se alimentam de cupins e formigas, que localizam graças ao seu olfato apurado.Um pangolim adulto pode comer, em média, 70 milhões de insetos anualmente. [2]</a:t>
            </a:r>
            <a:endParaRPr sz="12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95" name="Google Shape;2895;p44"/>
          <p:cNvSpPr txBox="1"/>
          <p:nvPr/>
        </p:nvSpPr>
        <p:spPr>
          <a:xfrm>
            <a:off x="458175" y="3676350"/>
            <a:ext cx="2047200" cy="117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É um dos principais predadores das formigas no Brasil, com sua  língua extensível</a:t>
            </a: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. </a:t>
            </a:r>
            <a:r>
              <a:rPr lang="en" sz="1200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Capturando por dia até 30 mil formigas e cupins. [1]</a:t>
            </a:r>
            <a:endParaRPr sz="12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2896" name="Google Shape;2896;p44"/>
          <p:cNvCxnSpPr/>
          <p:nvPr/>
        </p:nvCxnSpPr>
        <p:spPr>
          <a:xfrm rot="10800000">
            <a:off x="3954050" y="2926050"/>
            <a:ext cx="0" cy="305100"/>
          </a:xfrm>
          <a:prstGeom prst="straightConnector1">
            <a:avLst/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7" name="Google Shape;2897;p44"/>
          <p:cNvCxnSpPr/>
          <p:nvPr/>
        </p:nvCxnSpPr>
        <p:spPr>
          <a:xfrm rot="10800000">
            <a:off x="1506375" y="2926050"/>
            <a:ext cx="0" cy="305100"/>
          </a:xfrm>
          <a:prstGeom prst="straightConnector1">
            <a:avLst/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98" name="Google Shape;289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6225" y="851325"/>
            <a:ext cx="3857799" cy="3556322"/>
          </a:xfrm>
          <a:prstGeom prst="rect">
            <a:avLst/>
          </a:prstGeom>
          <a:noFill/>
          <a:ln>
            <a:noFill/>
          </a:ln>
        </p:spPr>
      </p:pic>
      <p:sp>
        <p:nvSpPr>
          <p:cNvPr id="2899" name="Google Shape;2899;p44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00" name="Google Shape;2900;p44"/>
          <p:cNvSpPr/>
          <p:nvPr/>
        </p:nvSpPr>
        <p:spPr>
          <a:xfrm>
            <a:off x="8638250" y="4748100"/>
            <a:ext cx="5058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12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5" name="Google Shape;2905;p45"/>
          <p:cNvSpPr txBox="1"/>
          <p:nvPr/>
        </p:nvSpPr>
        <p:spPr>
          <a:xfrm>
            <a:off x="683025" y="5188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Tamanduás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2906" name="Google Shape;2906;p45"/>
          <p:cNvCxnSpPr/>
          <p:nvPr/>
        </p:nvCxnSpPr>
        <p:spPr>
          <a:xfrm>
            <a:off x="-103450" y="2970825"/>
            <a:ext cx="2778600" cy="2261400"/>
          </a:xfrm>
          <a:prstGeom prst="curvedConnector3">
            <a:avLst>
              <a:gd fmla="val 71278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07" name="Google Shape;29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5500" y="1128450"/>
            <a:ext cx="3388601" cy="3388601"/>
          </a:xfrm>
          <a:prstGeom prst="rect">
            <a:avLst/>
          </a:prstGeom>
          <a:noFill/>
          <a:ln>
            <a:noFill/>
          </a:ln>
        </p:spPr>
      </p:pic>
      <p:sp>
        <p:nvSpPr>
          <p:cNvPr id="2908" name="Google Shape;2908;p45"/>
          <p:cNvSpPr/>
          <p:nvPr/>
        </p:nvSpPr>
        <p:spPr>
          <a:xfrm>
            <a:off x="1182425" y="15593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Agente Reativo Simples</a:t>
            </a:r>
            <a:endParaRPr/>
          </a:p>
        </p:txBody>
      </p:sp>
      <p:sp>
        <p:nvSpPr>
          <p:cNvPr id="2909" name="Google Shape;2909;p45"/>
          <p:cNvSpPr/>
          <p:nvPr/>
        </p:nvSpPr>
        <p:spPr>
          <a:xfrm>
            <a:off x="1182425" y="20664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Quantidade Enorme de Vida e Força</a:t>
            </a:r>
            <a:endParaRPr/>
          </a:p>
        </p:txBody>
      </p:sp>
      <p:sp>
        <p:nvSpPr>
          <p:cNvPr id="2910" name="Google Shape;2910;p45"/>
          <p:cNvSpPr/>
          <p:nvPr/>
        </p:nvSpPr>
        <p:spPr>
          <a:xfrm>
            <a:off x="1182425" y="25735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Energia suficiente para sobreviver várias estações</a:t>
            </a:r>
            <a:endParaRPr/>
          </a:p>
        </p:txBody>
      </p:sp>
      <p:sp>
        <p:nvSpPr>
          <p:cNvPr id="2911" name="Google Shape;2911;p45"/>
          <p:cNvSpPr/>
          <p:nvPr/>
        </p:nvSpPr>
        <p:spPr>
          <a:xfrm>
            <a:off x="1182425" y="30806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predado pelo Lobo</a:t>
            </a:r>
            <a:endParaRPr/>
          </a:p>
        </p:txBody>
      </p:sp>
      <p:sp>
        <p:nvSpPr>
          <p:cNvPr id="2912" name="Google Shape;2912;p45"/>
          <p:cNvSpPr/>
          <p:nvPr/>
        </p:nvSpPr>
        <p:spPr>
          <a:xfrm>
            <a:off x="1182425" y="35878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Não ataca os Pangolins nem os Lobos</a:t>
            </a:r>
            <a:endParaRPr/>
          </a:p>
        </p:txBody>
      </p:sp>
      <p:sp>
        <p:nvSpPr>
          <p:cNvPr id="2913" name="Google Shape;2913;p45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14" name="Google Shape;2914;p45"/>
          <p:cNvSpPr/>
          <p:nvPr/>
        </p:nvSpPr>
        <p:spPr>
          <a:xfrm>
            <a:off x="8567800" y="4748100"/>
            <a:ext cx="516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13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19" name="Google Shape;2919;p46"/>
          <p:cNvCxnSpPr/>
          <p:nvPr/>
        </p:nvCxnSpPr>
        <p:spPr>
          <a:xfrm rot="5400000">
            <a:off x="-29600" y="354750"/>
            <a:ext cx="9200700" cy="47592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20" name="Google Shape;2920;p46"/>
          <p:cNvSpPr txBox="1"/>
          <p:nvPr/>
        </p:nvSpPr>
        <p:spPr>
          <a:xfrm>
            <a:off x="660400" y="5338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Pangolins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21" name="Google Shape;2921;p46"/>
          <p:cNvSpPr/>
          <p:nvPr/>
        </p:nvSpPr>
        <p:spPr>
          <a:xfrm>
            <a:off x="1182425" y="155930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Agente Reativo Simples</a:t>
            </a:r>
            <a:endParaRPr/>
          </a:p>
        </p:txBody>
      </p:sp>
      <p:sp>
        <p:nvSpPr>
          <p:cNvPr id="2922" name="Google Shape;2922;p46"/>
          <p:cNvSpPr/>
          <p:nvPr/>
        </p:nvSpPr>
        <p:spPr>
          <a:xfrm>
            <a:off x="1182425" y="206642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Quantidade mediana de Vida e Força</a:t>
            </a:r>
            <a:endParaRPr/>
          </a:p>
        </p:txBody>
      </p:sp>
      <p:sp>
        <p:nvSpPr>
          <p:cNvPr id="2923" name="Google Shape;2923;p46"/>
          <p:cNvSpPr/>
          <p:nvPr/>
        </p:nvSpPr>
        <p:spPr>
          <a:xfrm>
            <a:off x="1182425" y="257355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mais rápido que o Tamanduá</a:t>
            </a:r>
            <a:endParaRPr/>
          </a:p>
        </p:txBody>
      </p:sp>
      <p:sp>
        <p:nvSpPr>
          <p:cNvPr id="2924" name="Google Shape;2924;p46"/>
          <p:cNvSpPr/>
          <p:nvPr/>
        </p:nvSpPr>
        <p:spPr>
          <a:xfrm>
            <a:off x="1182425" y="308067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predado pelo Lobo</a:t>
            </a:r>
            <a:endParaRPr/>
          </a:p>
        </p:txBody>
      </p:sp>
      <p:sp>
        <p:nvSpPr>
          <p:cNvPr id="2925" name="Google Shape;2925;p46"/>
          <p:cNvSpPr/>
          <p:nvPr/>
        </p:nvSpPr>
        <p:spPr>
          <a:xfrm>
            <a:off x="1182425" y="358780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Não ataca os Tamanduás nem os Lobos</a:t>
            </a:r>
            <a:endParaRPr/>
          </a:p>
        </p:txBody>
      </p:sp>
      <p:pic>
        <p:nvPicPr>
          <p:cNvPr id="2926" name="Google Shape;292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7925" y="1138100"/>
            <a:ext cx="3236851" cy="3236851"/>
          </a:xfrm>
          <a:prstGeom prst="rect">
            <a:avLst/>
          </a:prstGeom>
          <a:noFill/>
          <a:ln>
            <a:noFill/>
          </a:ln>
        </p:spPr>
      </p:pic>
      <p:sp>
        <p:nvSpPr>
          <p:cNvPr id="2927" name="Google Shape;2927;p46"/>
          <p:cNvSpPr/>
          <p:nvPr/>
        </p:nvSpPr>
        <p:spPr>
          <a:xfrm>
            <a:off x="8644375" y="464285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28" name="Google Shape;2928;p46"/>
          <p:cNvSpPr txBox="1"/>
          <p:nvPr/>
        </p:nvSpPr>
        <p:spPr>
          <a:xfrm>
            <a:off x="8619775" y="4590500"/>
            <a:ext cx="4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umbh Sans"/>
                <a:ea typeface="Kumbh Sans"/>
                <a:cs typeface="Kumbh Sans"/>
                <a:sym typeface="Kumbh Sans"/>
              </a:rPr>
              <a:t>14</a:t>
            </a:r>
            <a:endParaRPr>
              <a:solidFill>
                <a:schemeClr val="lt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29" name="Google Shape;2929;p46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4" name="Google Shape;2934;p47"/>
          <p:cNvCxnSpPr/>
          <p:nvPr/>
        </p:nvCxnSpPr>
        <p:spPr>
          <a:xfrm flipH="1" rot="5400000">
            <a:off x="-852425" y="746425"/>
            <a:ext cx="5219400" cy="35295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5" name="Google Shape;2935;p47"/>
          <p:cNvCxnSpPr/>
          <p:nvPr/>
        </p:nvCxnSpPr>
        <p:spPr>
          <a:xfrm flipH="1" rot="10800000">
            <a:off x="-307275" y="-396500"/>
            <a:ext cx="5186700" cy="48540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6" name="Google Shape;2936;p47"/>
          <p:cNvCxnSpPr/>
          <p:nvPr/>
        </p:nvCxnSpPr>
        <p:spPr>
          <a:xfrm rot="-5400000">
            <a:off x="5893800" y="2041400"/>
            <a:ext cx="4524000" cy="1976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7" name="Google Shape;2937;p47"/>
          <p:cNvSpPr txBox="1"/>
          <p:nvPr/>
        </p:nvSpPr>
        <p:spPr>
          <a:xfrm>
            <a:off x="3072000" y="444975"/>
            <a:ext cx="3000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Lobos</a:t>
            </a:r>
            <a:endParaRPr b="1" sz="35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2938" name="Google Shape;2938;p47"/>
          <p:cNvCxnSpPr/>
          <p:nvPr/>
        </p:nvCxnSpPr>
        <p:spPr>
          <a:xfrm rot="5400000">
            <a:off x="-37125" y="33775"/>
            <a:ext cx="9200700" cy="47592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9" name="Google Shape;2939;p47"/>
          <p:cNvSpPr/>
          <p:nvPr/>
        </p:nvSpPr>
        <p:spPr>
          <a:xfrm>
            <a:off x="1174900" y="12383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Agente Reativo Simples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0" name="Google Shape;2940;p47"/>
          <p:cNvSpPr/>
          <p:nvPr/>
        </p:nvSpPr>
        <p:spPr>
          <a:xfrm>
            <a:off x="1174900" y="17454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Quantidade enorme de Vida e Força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1" name="Google Shape;2941;p47"/>
          <p:cNvSpPr/>
          <p:nvPr/>
        </p:nvSpPr>
        <p:spPr>
          <a:xfrm>
            <a:off x="1174900" y="22525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 mais rápido dos predadores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2" name="Google Shape;2942;p47"/>
          <p:cNvSpPr/>
          <p:nvPr/>
        </p:nvSpPr>
        <p:spPr>
          <a:xfrm>
            <a:off x="1174900" y="27597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Predador-mor / Superpredador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3" name="Google Shape;2943;p47"/>
          <p:cNvSpPr/>
          <p:nvPr/>
        </p:nvSpPr>
        <p:spPr>
          <a:xfrm>
            <a:off x="1174900" y="32668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Não ataca as formigas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944" name="Google Shape;294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2413" y="1475188"/>
            <a:ext cx="3152775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5" name="Google Shape;2945;p47"/>
          <p:cNvSpPr/>
          <p:nvPr/>
        </p:nvSpPr>
        <p:spPr>
          <a:xfrm>
            <a:off x="1174900" y="37739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Foca apenas nos outros predadores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6" name="Google Shape;2946;p47"/>
          <p:cNvSpPr txBox="1"/>
          <p:nvPr/>
        </p:nvSpPr>
        <p:spPr>
          <a:xfrm>
            <a:off x="8648425" y="4633475"/>
            <a:ext cx="4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rPr>
              <a:t>15</a:t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47" name="Google Shape;2947;p47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48" name="Google Shape;2948;p47"/>
          <p:cNvSpPr/>
          <p:nvPr/>
        </p:nvSpPr>
        <p:spPr>
          <a:xfrm>
            <a:off x="8609775" y="4760125"/>
            <a:ext cx="534300" cy="283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15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2" name="Shape 2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3" name="Google Shape;295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25" y="1131700"/>
            <a:ext cx="3859400" cy="38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4" name="Google Shape;2954;p48"/>
          <p:cNvSpPr txBox="1"/>
          <p:nvPr>
            <p:ph type="title"/>
          </p:nvPr>
        </p:nvSpPr>
        <p:spPr>
          <a:xfrm>
            <a:off x="675650" y="559000"/>
            <a:ext cx="7704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Obstáculos</a:t>
            </a:r>
            <a:endParaRPr sz="2000"/>
          </a:p>
        </p:txBody>
      </p:sp>
      <p:sp>
        <p:nvSpPr>
          <p:cNvPr id="2955" name="Google Shape;2955;p48"/>
          <p:cNvSpPr txBox="1"/>
          <p:nvPr>
            <p:ph idx="4294967295" type="subTitle"/>
          </p:nvPr>
        </p:nvSpPr>
        <p:spPr>
          <a:xfrm>
            <a:off x="4840875" y="1424938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Gerados no Setup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6" name="Google Shape;2956;p48"/>
          <p:cNvSpPr txBox="1"/>
          <p:nvPr>
            <p:ph idx="4294967295" type="subTitle"/>
          </p:nvPr>
        </p:nvSpPr>
        <p:spPr>
          <a:xfrm>
            <a:off x="4840875" y="2161138"/>
            <a:ext cx="3147900" cy="545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Obstáculos em forma de pedras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7" name="Google Shape;2957;p48"/>
          <p:cNvSpPr txBox="1"/>
          <p:nvPr>
            <p:ph idx="4294967295" type="subTitle"/>
          </p:nvPr>
        </p:nvSpPr>
        <p:spPr>
          <a:xfrm>
            <a:off x="4840875" y="2897338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Intransponíveis pelas formigas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8" name="Google Shape;2958;p48"/>
          <p:cNvSpPr txBox="1"/>
          <p:nvPr>
            <p:ph idx="4294967295" type="subTitle"/>
          </p:nvPr>
        </p:nvSpPr>
        <p:spPr>
          <a:xfrm>
            <a:off x="4840875" y="3581838"/>
            <a:ext cx="3147900" cy="741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Dado a diferença de tamanho, os predadores podem passar por cima.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959" name="Google Shape;2959;p48"/>
          <p:cNvGrpSpPr/>
          <p:nvPr/>
        </p:nvGrpSpPr>
        <p:grpSpPr>
          <a:xfrm rot="5400000">
            <a:off x="190037" y="4243921"/>
            <a:ext cx="976862" cy="987566"/>
            <a:chOff x="1559926" y="1125488"/>
            <a:chExt cx="2014565" cy="2010518"/>
          </a:xfrm>
        </p:grpSpPr>
        <p:sp>
          <p:nvSpPr>
            <p:cNvPr id="2960" name="Google Shape;2960;p4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4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4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63" name="Google Shape;2963;p48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64" name="Google Shape;2964;p48"/>
            <p:cNvCxnSpPr/>
            <p:nvPr/>
          </p:nvCxnSpPr>
          <p:spPr>
            <a:xfrm rot="-5400000">
              <a:off x="2190533" y="1565428"/>
              <a:ext cx="691200" cy="2121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65" name="Google Shape;2965;p4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66" name="Google Shape;2966;p48"/>
            <p:cNvCxnSpPr>
              <a:stCxn id="2961" idx="2"/>
              <a:endCxn id="2967" idx="6"/>
            </p:cNvCxnSpPr>
            <p:nvPr/>
          </p:nvCxnSpPr>
          <p:spPr>
            <a:xfrm flipH="1" rot="5400000">
              <a:off x="2034056" y="1625458"/>
              <a:ext cx="468000" cy="313200"/>
            </a:xfrm>
            <a:prstGeom prst="curvedConnector3">
              <a:avLst>
                <a:gd fmla="val 57663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68" name="Google Shape;2968;p48"/>
            <p:cNvCxnSpPr>
              <a:stCxn id="2961" idx="6"/>
              <a:endCxn id="2969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70" name="Google Shape;2970;p4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4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4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4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73" name="Google Shape;2973;p48"/>
            <p:cNvCxnSpPr>
              <a:stCxn id="2960" idx="0"/>
              <a:endCxn id="2974" idx="3"/>
            </p:cNvCxnSpPr>
            <p:nvPr/>
          </p:nvCxnSpPr>
          <p:spPr>
            <a:xfrm flipH="1" rot="10800000">
              <a:off x="3153098" y="1685208"/>
              <a:ext cx="306300" cy="108600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5" name="Google Shape;2975;p48"/>
            <p:cNvCxnSpPr>
              <a:stCxn id="2960" idx="6"/>
              <a:endCxn id="2976" idx="5"/>
            </p:cNvCxnSpPr>
            <p:nvPr/>
          </p:nvCxnSpPr>
          <p:spPr>
            <a:xfrm rot="-5400000">
              <a:off x="2798798" y="1343808"/>
              <a:ext cx="302100" cy="95700"/>
            </a:xfrm>
            <a:prstGeom prst="curvedConnector3">
              <a:avLst>
                <a:gd fmla="val 4998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74" name="Google Shape;2974;p4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4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4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78" name="Google Shape;2978;p48"/>
            <p:cNvCxnSpPr>
              <a:stCxn id="2961" idx="6"/>
              <a:endCxn id="2977" idx="6"/>
            </p:cNvCxnSpPr>
            <p:nvPr/>
          </p:nvCxnSpPr>
          <p:spPr>
            <a:xfrm flipH="1" rot="-5400000">
              <a:off x="2440106" y="2511208"/>
              <a:ext cx="763500" cy="283800"/>
            </a:xfrm>
            <a:prstGeom prst="curvedConnector3">
              <a:avLst>
                <a:gd fmla="val 5469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9" name="Google Shape;2979;p48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69" name="Google Shape;2969;p4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0" name="Google Shape;2980;p48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81" name="Google Shape;2981;p48"/>
          <p:cNvSpPr/>
          <p:nvPr/>
        </p:nvSpPr>
        <p:spPr>
          <a:xfrm>
            <a:off x="8617750" y="47481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16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5" name="Shape 2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86" name="Google Shape;2986;p49"/>
          <p:cNvCxnSpPr/>
          <p:nvPr/>
        </p:nvCxnSpPr>
        <p:spPr>
          <a:xfrm flipH="1" rot="10800000">
            <a:off x="-299750" y="-75525"/>
            <a:ext cx="5186700" cy="48540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87" name="Google Shape;2987;p49"/>
          <p:cNvSpPr txBox="1"/>
          <p:nvPr>
            <p:ph type="title"/>
          </p:nvPr>
        </p:nvSpPr>
        <p:spPr>
          <a:xfrm>
            <a:off x="720000" y="570650"/>
            <a:ext cx="7704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Demonstração: Obstáculos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988" name="Google Shape;298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025" y="1225650"/>
            <a:ext cx="6962775" cy="3552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89" name="Google Shape;2989;p49"/>
          <p:cNvCxnSpPr/>
          <p:nvPr/>
        </p:nvCxnSpPr>
        <p:spPr>
          <a:xfrm rot="-5400000">
            <a:off x="6061400" y="2086650"/>
            <a:ext cx="4524000" cy="1976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90" name="Google Shape;2990;p49"/>
          <p:cNvGrpSpPr/>
          <p:nvPr/>
        </p:nvGrpSpPr>
        <p:grpSpPr>
          <a:xfrm rot="5961950">
            <a:off x="8101402" y="486754"/>
            <a:ext cx="688285" cy="686902"/>
            <a:chOff x="1559926" y="1125488"/>
            <a:chExt cx="2014565" cy="2010518"/>
          </a:xfrm>
        </p:grpSpPr>
        <p:sp>
          <p:nvSpPr>
            <p:cNvPr id="2991" name="Google Shape;2991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94" name="Google Shape;2994;p49"/>
            <p:cNvCxnSpPr/>
            <p:nvPr/>
          </p:nvCxnSpPr>
          <p:spPr>
            <a:xfrm flipH="1" rot="10238583">
              <a:off x="2672278" y="2177813"/>
              <a:ext cx="804504" cy="28261"/>
            </a:xfrm>
            <a:prstGeom prst="curvedConnector3">
              <a:avLst>
                <a:gd fmla="val 5956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5" name="Google Shape;2995;p49"/>
            <p:cNvCxnSpPr/>
            <p:nvPr/>
          </p:nvCxnSpPr>
          <p:spPr>
            <a:xfrm rot="-5961456">
              <a:off x="2212174" y="1510794"/>
              <a:ext cx="647618" cy="321368"/>
            </a:xfrm>
            <a:prstGeom prst="curvedConnector3">
              <a:avLst>
                <a:gd fmla="val 4987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96" name="Google Shape;2996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97" name="Google Shape;2997;p49"/>
            <p:cNvCxnSpPr>
              <a:stCxn id="2992" idx="2"/>
              <a:endCxn id="2998" idx="6"/>
            </p:cNvCxnSpPr>
            <p:nvPr/>
          </p:nvCxnSpPr>
          <p:spPr>
            <a:xfrm flipH="1" rot="4838214">
              <a:off x="2011741" y="1665614"/>
              <a:ext cx="512630" cy="232888"/>
            </a:xfrm>
            <a:prstGeom prst="curvedConnector3">
              <a:avLst>
                <a:gd fmla="val 5446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9" name="Google Shape;2999;p49"/>
            <p:cNvCxnSpPr>
              <a:stCxn id="2992" idx="6"/>
              <a:endCxn id="3000" idx="6"/>
            </p:cNvCxnSpPr>
            <p:nvPr/>
          </p:nvCxnSpPr>
          <p:spPr>
            <a:xfrm flipH="1" rot="-5962552">
              <a:off x="2740336" y="2200222"/>
              <a:ext cx="392240" cy="455172"/>
            </a:xfrm>
            <a:prstGeom prst="curvedConnector3">
              <a:avLst>
                <a:gd fmla="val 56059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01" name="Google Shape;3001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04" name="Google Shape;3004;p49"/>
            <p:cNvCxnSpPr>
              <a:stCxn id="2991" idx="0"/>
              <a:endCxn id="3005" idx="3"/>
            </p:cNvCxnSpPr>
            <p:nvPr/>
          </p:nvCxnSpPr>
          <p:spPr>
            <a:xfrm flipH="1" rot="10239682">
              <a:off x="3146328" y="1710779"/>
              <a:ext cx="319839" cy="57458"/>
            </a:xfrm>
            <a:prstGeom prst="curvedConnector3">
              <a:avLst>
                <a:gd fmla="val 5853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06" name="Google Shape;3006;p49"/>
            <p:cNvCxnSpPr>
              <a:stCxn id="2991" idx="6"/>
              <a:endCxn id="3007" idx="5"/>
            </p:cNvCxnSpPr>
            <p:nvPr/>
          </p:nvCxnSpPr>
          <p:spPr>
            <a:xfrm rot="-5961136">
              <a:off x="2808621" y="1319898"/>
              <a:ext cx="282454" cy="143520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05" name="Google Shape;3005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09" name="Google Shape;3009;p49"/>
            <p:cNvCxnSpPr>
              <a:stCxn id="2992" idx="6"/>
              <a:endCxn id="3008" idx="6"/>
            </p:cNvCxnSpPr>
            <p:nvPr/>
          </p:nvCxnSpPr>
          <p:spPr>
            <a:xfrm flipH="1" rot="-5962437">
              <a:off x="2422319" y="2574959"/>
              <a:ext cx="799375" cy="155998"/>
            </a:xfrm>
            <a:prstGeom prst="curvedConnector3">
              <a:avLst>
                <a:gd fmla="val 52756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0" name="Google Shape;3010;p49"/>
            <p:cNvCxnSpPr/>
            <p:nvPr/>
          </p:nvCxnSpPr>
          <p:spPr>
            <a:xfrm rot="-561402">
              <a:off x="1653691" y="1696854"/>
              <a:ext cx="749167" cy="402893"/>
            </a:xfrm>
            <a:prstGeom prst="curvedConnector3">
              <a:avLst>
                <a:gd fmla="val 4846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00" name="Google Shape;3000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1" name="Google Shape;3011;p49"/>
          <p:cNvGrpSpPr/>
          <p:nvPr/>
        </p:nvGrpSpPr>
        <p:grpSpPr>
          <a:xfrm rot="-10648912">
            <a:off x="8192445" y="2753581"/>
            <a:ext cx="403504" cy="402693"/>
            <a:chOff x="1559926" y="1125488"/>
            <a:chExt cx="2014565" cy="2010518"/>
          </a:xfrm>
        </p:grpSpPr>
        <p:sp>
          <p:nvSpPr>
            <p:cNvPr id="3012" name="Google Shape;3012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15" name="Google Shape;3015;p49"/>
            <p:cNvCxnSpPr/>
            <p:nvPr/>
          </p:nvCxnSpPr>
          <p:spPr>
            <a:xfrm flipH="1" rot="10648262">
              <a:off x="2676792" y="2130084"/>
              <a:ext cx="795475" cy="123718"/>
            </a:xfrm>
            <a:prstGeom prst="curvedConnector3">
              <a:avLst>
                <a:gd fmla="val 509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6" name="Google Shape;3016;p49"/>
            <p:cNvCxnSpPr/>
            <p:nvPr/>
          </p:nvCxnSpPr>
          <p:spPr>
            <a:xfrm rot="-5551345">
              <a:off x="2194403" y="1551063"/>
              <a:ext cx="681660" cy="240529"/>
            </a:xfrm>
            <a:prstGeom prst="curvedConnector3">
              <a:avLst>
                <a:gd fmla="val 522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17" name="Google Shape;3017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18" name="Google Shape;3018;p49"/>
            <p:cNvCxnSpPr>
              <a:stCxn id="3013" idx="2"/>
            </p:cNvCxnSpPr>
            <p:nvPr/>
          </p:nvCxnSpPr>
          <p:spPr>
            <a:xfrm flipH="1" rot="5249823">
              <a:off x="1996767" y="1606546"/>
              <a:ext cx="501478" cy="332725"/>
            </a:xfrm>
            <a:prstGeom prst="curvedConnector3">
              <a:avLst>
                <a:gd fmla="val 556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9" name="Google Shape;3019;p49"/>
            <p:cNvCxnSpPr>
              <a:stCxn id="3013" idx="6"/>
              <a:endCxn id="3020" idx="6"/>
            </p:cNvCxnSpPr>
            <p:nvPr/>
          </p:nvCxnSpPr>
          <p:spPr>
            <a:xfrm flipH="1" rot="-5550844">
              <a:off x="2768895" y="2178418"/>
              <a:ext cx="335123" cy="498781"/>
            </a:xfrm>
            <a:prstGeom prst="curvedConnector3">
              <a:avLst>
                <a:gd fmla="val 5936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21" name="Google Shape;3021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25" name="Google Shape;3025;p49"/>
            <p:cNvCxnSpPr>
              <a:stCxn id="3012" idx="0"/>
            </p:cNvCxnSpPr>
            <p:nvPr/>
          </p:nvCxnSpPr>
          <p:spPr>
            <a:xfrm flipH="1" rot="10648352">
              <a:off x="3150666" y="1681710"/>
              <a:ext cx="374164" cy="103897"/>
            </a:xfrm>
            <a:prstGeom prst="curvedConnector3">
              <a:avLst>
                <a:gd fmla="val 528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26" name="Google Shape;3026;p49"/>
            <p:cNvCxnSpPr>
              <a:stCxn id="3012" idx="6"/>
            </p:cNvCxnSpPr>
            <p:nvPr/>
          </p:nvCxnSpPr>
          <p:spPr>
            <a:xfrm rot="-5551306">
              <a:off x="2773429" y="1313604"/>
              <a:ext cx="347737" cy="106009"/>
            </a:xfrm>
            <a:prstGeom prst="curvedConnector3">
              <a:avLst>
                <a:gd fmla="val 339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27" name="Google Shape;3027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30" name="Google Shape;3030;p49"/>
            <p:cNvCxnSpPr>
              <a:stCxn id="3013" idx="6"/>
            </p:cNvCxnSpPr>
            <p:nvPr/>
          </p:nvCxnSpPr>
          <p:spPr>
            <a:xfrm flipH="1" rot="-5551567">
              <a:off x="2448429" y="2513323"/>
              <a:ext cx="775954" cy="278971"/>
            </a:xfrm>
            <a:prstGeom prst="curvedConnector3">
              <a:avLst>
                <a:gd fmla="val 558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31" name="Google Shape;3031;p49"/>
            <p:cNvCxnSpPr/>
            <p:nvPr/>
          </p:nvCxnSpPr>
          <p:spPr>
            <a:xfrm rot="-151127">
              <a:off x="1632192" y="1742903"/>
              <a:ext cx="791865" cy="310494"/>
            </a:xfrm>
            <a:prstGeom prst="curvedConnector3">
              <a:avLst>
                <a:gd fmla="val 5095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20" name="Google Shape;3020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2" name="Google Shape;3032;p49"/>
          <p:cNvGrpSpPr/>
          <p:nvPr/>
        </p:nvGrpSpPr>
        <p:grpSpPr>
          <a:xfrm rot="10025730">
            <a:off x="8530360" y="2272964"/>
            <a:ext cx="403226" cy="402416"/>
            <a:chOff x="1559926" y="1125488"/>
            <a:chExt cx="2014565" cy="2010518"/>
          </a:xfrm>
        </p:grpSpPr>
        <p:sp>
          <p:nvSpPr>
            <p:cNvPr id="3033" name="Google Shape;3033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36" name="Google Shape;3036;p49"/>
            <p:cNvCxnSpPr/>
            <p:nvPr/>
          </p:nvCxnSpPr>
          <p:spPr>
            <a:xfrm flipH="1" rot="-10026326">
              <a:off x="2707525" y="2026525"/>
              <a:ext cx="734010" cy="330836"/>
            </a:xfrm>
            <a:prstGeom prst="curvedConnector3">
              <a:avLst>
                <a:gd fmla="val 4984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37" name="Google Shape;3037;p49"/>
            <p:cNvCxnSpPr/>
            <p:nvPr/>
          </p:nvCxnSpPr>
          <p:spPr>
            <a:xfrm rot="-4625468">
              <a:off x="2174820" y="1645930"/>
              <a:ext cx="721125" cy="50796"/>
            </a:xfrm>
            <a:prstGeom prst="curvedConnector3">
              <a:avLst>
                <a:gd fmla="val 564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38" name="Google Shape;3038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39" name="Google Shape;3039;p49"/>
            <p:cNvCxnSpPr>
              <a:stCxn id="3034" idx="2"/>
            </p:cNvCxnSpPr>
            <p:nvPr/>
          </p:nvCxnSpPr>
          <p:spPr>
            <a:xfrm rot="-10026109">
              <a:off x="2020225" y="1575470"/>
              <a:ext cx="454262" cy="394876"/>
            </a:xfrm>
            <a:prstGeom prst="curvedConnector3">
              <a:avLst>
                <a:gd fmla="val 550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40" name="Google Shape;3040;p49"/>
            <p:cNvCxnSpPr>
              <a:stCxn id="3034" idx="6"/>
              <a:endCxn id="3041" idx="6"/>
            </p:cNvCxnSpPr>
            <p:nvPr/>
          </p:nvCxnSpPr>
          <p:spPr>
            <a:xfrm rot="773710">
              <a:off x="2651469" y="2332547"/>
              <a:ext cx="569975" cy="190524"/>
            </a:xfrm>
            <a:prstGeom prst="curvedConnector3">
              <a:avLst>
                <a:gd fmla="val 5408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42" name="Google Shape;3042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46" name="Google Shape;3046;p49"/>
            <p:cNvCxnSpPr>
              <a:stCxn id="3033" idx="0"/>
            </p:cNvCxnSpPr>
            <p:nvPr/>
          </p:nvCxnSpPr>
          <p:spPr>
            <a:xfrm flipH="1" rot="-10025430">
              <a:off x="3171239" y="1633776"/>
              <a:ext cx="333017" cy="199765"/>
            </a:xfrm>
            <a:prstGeom prst="curvedConnector3">
              <a:avLst>
                <a:gd fmla="val 528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47" name="Google Shape;3047;p49"/>
            <p:cNvCxnSpPr>
              <a:stCxn id="3033" idx="6"/>
            </p:cNvCxnSpPr>
            <p:nvPr/>
          </p:nvCxnSpPr>
          <p:spPr>
            <a:xfrm rot="-4626709">
              <a:off x="2765724" y="1361845"/>
              <a:ext cx="363149" cy="9827"/>
            </a:xfrm>
            <a:prstGeom prst="curvedConnector3">
              <a:avLst>
                <a:gd fmla="val -663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48" name="Google Shape;3048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51" name="Google Shape;3051;p49"/>
            <p:cNvCxnSpPr>
              <a:stCxn id="3034" idx="6"/>
            </p:cNvCxnSpPr>
            <p:nvPr/>
          </p:nvCxnSpPr>
          <p:spPr>
            <a:xfrm rot="774312">
              <a:off x="2598650" y="2315935"/>
              <a:ext cx="475511" cy="67374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52" name="Google Shape;3052;p49"/>
            <p:cNvCxnSpPr/>
            <p:nvPr/>
          </p:nvCxnSpPr>
          <p:spPr>
            <a:xfrm rot="774742">
              <a:off x="1605231" y="1853834"/>
              <a:ext cx="845787" cy="88932"/>
            </a:xfrm>
            <a:prstGeom prst="curvedConnector3">
              <a:avLst>
                <a:gd fmla="val 486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41" name="Google Shape;3041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3" name="Google Shape;3053;p49"/>
          <p:cNvGrpSpPr/>
          <p:nvPr/>
        </p:nvGrpSpPr>
        <p:grpSpPr>
          <a:xfrm rot="9110095">
            <a:off x="8911534" y="1834559"/>
            <a:ext cx="403328" cy="402518"/>
            <a:chOff x="1559926" y="1125488"/>
            <a:chExt cx="2014565" cy="2010518"/>
          </a:xfrm>
        </p:grpSpPr>
        <p:sp>
          <p:nvSpPr>
            <p:cNvPr id="3054" name="Google Shape;3054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57" name="Google Shape;3057;p49"/>
            <p:cNvCxnSpPr/>
            <p:nvPr/>
          </p:nvCxnSpPr>
          <p:spPr>
            <a:xfrm flipH="1" rot="-9110278">
              <a:off x="2764021" y="1935725"/>
              <a:ext cx="621018" cy="512436"/>
            </a:xfrm>
            <a:prstGeom prst="curvedConnector3">
              <a:avLst>
                <a:gd fmla="val 4980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58" name="Google Shape;3058;p49"/>
            <p:cNvCxnSpPr/>
            <p:nvPr/>
          </p:nvCxnSpPr>
          <p:spPr>
            <a:xfrm flipH="1" rot="7090166">
              <a:off x="2180782" y="1600934"/>
              <a:ext cx="709201" cy="140788"/>
            </a:xfrm>
            <a:prstGeom prst="curvedConnector3">
              <a:avLst>
                <a:gd fmla="val 4150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59" name="Google Shape;3059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60" name="Google Shape;3060;p49"/>
            <p:cNvCxnSpPr>
              <a:stCxn id="3055" idx="2"/>
            </p:cNvCxnSpPr>
            <p:nvPr/>
          </p:nvCxnSpPr>
          <p:spPr>
            <a:xfrm rot="-9109943">
              <a:off x="1976306" y="1642250"/>
              <a:ext cx="542101" cy="261318"/>
            </a:xfrm>
            <a:prstGeom prst="curvedConnector3">
              <a:avLst>
                <a:gd fmla="val 5164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1" name="Google Shape;3061;p49"/>
            <p:cNvCxnSpPr>
              <a:stCxn id="3055" idx="6"/>
              <a:endCxn id="3062" idx="6"/>
            </p:cNvCxnSpPr>
            <p:nvPr/>
          </p:nvCxnSpPr>
          <p:spPr>
            <a:xfrm rot="1690012">
              <a:off x="2636482" y="2410964"/>
              <a:ext cx="599948" cy="33688"/>
            </a:xfrm>
            <a:prstGeom prst="curvedConnector3">
              <a:avLst>
                <a:gd fmla="val 508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63" name="Google Shape;3063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67" name="Google Shape;3067;p49"/>
            <p:cNvCxnSpPr>
              <a:stCxn id="3054" idx="0"/>
            </p:cNvCxnSpPr>
            <p:nvPr/>
          </p:nvCxnSpPr>
          <p:spPr>
            <a:xfrm flipH="1" rot="-9110009">
              <a:off x="3203330" y="1593470"/>
              <a:ext cx="268836" cy="28037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8" name="Google Shape;3068;p49"/>
            <p:cNvCxnSpPr>
              <a:stCxn id="3054" idx="6"/>
            </p:cNvCxnSpPr>
            <p:nvPr/>
          </p:nvCxnSpPr>
          <p:spPr>
            <a:xfrm flipH="1" rot="7089335">
              <a:off x="2770871" y="1323673"/>
              <a:ext cx="352853" cy="86171"/>
            </a:xfrm>
            <a:prstGeom prst="curvedConnector3">
              <a:avLst>
                <a:gd fmla="val 823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69" name="Google Shape;3069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72" name="Google Shape;3072;p49"/>
            <p:cNvCxnSpPr>
              <a:stCxn id="3055" idx="6"/>
            </p:cNvCxnSpPr>
            <p:nvPr/>
          </p:nvCxnSpPr>
          <p:spPr>
            <a:xfrm rot="1690358">
              <a:off x="2518379" y="2390414"/>
              <a:ext cx="636054" cy="524789"/>
            </a:xfrm>
            <a:prstGeom prst="curvedConnector3">
              <a:avLst>
                <a:gd fmla="val 513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73" name="Google Shape;3073;p49"/>
            <p:cNvCxnSpPr/>
            <p:nvPr/>
          </p:nvCxnSpPr>
          <p:spPr>
            <a:xfrm flipH="1" rot="-9109942">
              <a:off x="1608363" y="1829918"/>
              <a:ext cx="839525" cy="136765"/>
            </a:xfrm>
            <a:prstGeom prst="curvedConnector3">
              <a:avLst>
                <a:gd fmla="val 493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62" name="Google Shape;3062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4" name="Google Shape;3074;p49"/>
          <p:cNvGrpSpPr/>
          <p:nvPr/>
        </p:nvGrpSpPr>
        <p:grpSpPr>
          <a:xfrm rot="10424898">
            <a:off x="7450572" y="3733973"/>
            <a:ext cx="403297" cy="402487"/>
            <a:chOff x="1559926" y="1125488"/>
            <a:chExt cx="2014565" cy="2010518"/>
          </a:xfrm>
        </p:grpSpPr>
        <p:sp>
          <p:nvSpPr>
            <p:cNvPr id="3075" name="Google Shape;3075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78" name="Google Shape;3078;p49"/>
            <p:cNvCxnSpPr/>
            <p:nvPr/>
          </p:nvCxnSpPr>
          <p:spPr>
            <a:xfrm flipH="1" rot="-10424337">
              <a:off x="2690791" y="2070026"/>
              <a:ext cx="767478" cy="243833"/>
            </a:xfrm>
            <a:prstGeom prst="curvedConnector3">
              <a:avLst>
                <a:gd fmla="val 479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79" name="Google Shape;3079;p49"/>
            <p:cNvCxnSpPr/>
            <p:nvPr/>
          </p:nvCxnSpPr>
          <p:spPr>
            <a:xfrm rot="-5024718">
              <a:off x="2180169" y="1604323"/>
              <a:ext cx="710429" cy="134009"/>
            </a:xfrm>
            <a:prstGeom prst="curvedConnector3">
              <a:avLst>
                <a:gd fmla="val 541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80" name="Google Shape;3080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81" name="Google Shape;3081;p49"/>
            <p:cNvCxnSpPr>
              <a:stCxn id="3076" idx="2"/>
            </p:cNvCxnSpPr>
            <p:nvPr/>
          </p:nvCxnSpPr>
          <p:spPr>
            <a:xfrm rot="-10425208">
              <a:off x="2044703" y="1550493"/>
              <a:ext cx="405306" cy="44483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82" name="Google Shape;3082;p49"/>
            <p:cNvCxnSpPr>
              <a:stCxn id="3076" idx="6"/>
              <a:endCxn id="3083" idx="6"/>
            </p:cNvCxnSpPr>
            <p:nvPr/>
          </p:nvCxnSpPr>
          <p:spPr>
            <a:xfrm rot="374338">
              <a:off x="2664395" y="2300144"/>
              <a:ext cx="543821" cy="255329"/>
            </a:xfrm>
            <a:prstGeom prst="curvedConnector3">
              <a:avLst>
                <a:gd fmla="val 564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84" name="Google Shape;3084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88" name="Google Shape;3088;p49"/>
            <p:cNvCxnSpPr>
              <a:stCxn id="3075" idx="0"/>
            </p:cNvCxnSpPr>
            <p:nvPr/>
          </p:nvCxnSpPr>
          <p:spPr>
            <a:xfrm flipH="1" rot="-10426345">
              <a:off x="3160753" y="1653833"/>
              <a:ext cx="353989" cy="159651"/>
            </a:xfrm>
            <a:prstGeom prst="curvedConnector3">
              <a:avLst>
                <a:gd fmla="val 507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89" name="Google Shape;3089;p49"/>
            <p:cNvCxnSpPr>
              <a:stCxn id="3075" idx="6"/>
            </p:cNvCxnSpPr>
            <p:nvPr/>
          </p:nvCxnSpPr>
          <p:spPr>
            <a:xfrm rot="-5023704">
              <a:off x="2767421" y="1340950"/>
              <a:ext cx="359753" cy="51616"/>
            </a:xfrm>
            <a:prstGeom prst="curvedConnector3">
              <a:avLst>
                <a:gd fmla="val 6721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90" name="Google Shape;3090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93" name="Google Shape;3093;p49"/>
            <p:cNvCxnSpPr>
              <a:stCxn id="3076" idx="6"/>
            </p:cNvCxnSpPr>
            <p:nvPr/>
          </p:nvCxnSpPr>
          <p:spPr>
            <a:xfrm rot="374921">
              <a:off x="2639335" y="2290653"/>
              <a:ext cx="394142" cy="72431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94" name="Google Shape;3094;p49"/>
            <p:cNvCxnSpPr/>
            <p:nvPr/>
          </p:nvCxnSpPr>
          <p:spPr>
            <a:xfrm rot="374785">
              <a:off x="1613161" y="1805041"/>
              <a:ext cx="829927" cy="186519"/>
            </a:xfrm>
            <a:prstGeom prst="curvedConnector3">
              <a:avLst>
                <a:gd fmla="val 513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83" name="Google Shape;3083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5" name="Google Shape;3095;p49"/>
          <p:cNvGrpSpPr/>
          <p:nvPr/>
        </p:nvGrpSpPr>
        <p:grpSpPr>
          <a:xfrm rot="10016976">
            <a:off x="7831957" y="3224591"/>
            <a:ext cx="403255" cy="402445"/>
            <a:chOff x="1559926" y="1125488"/>
            <a:chExt cx="2014565" cy="2010518"/>
          </a:xfrm>
        </p:grpSpPr>
        <p:sp>
          <p:nvSpPr>
            <p:cNvPr id="3096" name="Google Shape;3096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99" name="Google Shape;3099;p49"/>
            <p:cNvCxnSpPr/>
            <p:nvPr/>
          </p:nvCxnSpPr>
          <p:spPr>
            <a:xfrm flipH="1" rot="-10016526">
              <a:off x="2708053" y="2025479"/>
              <a:ext cx="732952" cy="332927"/>
            </a:xfrm>
            <a:prstGeom prst="curvedConnector3">
              <a:avLst>
                <a:gd fmla="val 5057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00" name="Google Shape;3100;p49"/>
            <p:cNvCxnSpPr/>
            <p:nvPr/>
          </p:nvCxnSpPr>
          <p:spPr>
            <a:xfrm rot="-4616786">
              <a:off x="2174764" y="1646840"/>
              <a:ext cx="721237" cy="48974"/>
            </a:xfrm>
            <a:prstGeom prst="curvedConnector3">
              <a:avLst>
                <a:gd fmla="val 5451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01" name="Google Shape;3101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02" name="Google Shape;3102;p49"/>
            <p:cNvCxnSpPr>
              <a:stCxn id="3097" idx="2"/>
            </p:cNvCxnSpPr>
            <p:nvPr/>
          </p:nvCxnSpPr>
          <p:spPr>
            <a:xfrm rot="-10016077">
              <a:off x="2019764" y="1576134"/>
              <a:ext cx="455183" cy="393549"/>
            </a:xfrm>
            <a:prstGeom prst="curvedConnector3">
              <a:avLst>
                <a:gd fmla="val 557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03" name="Google Shape;3103;p49"/>
            <p:cNvCxnSpPr>
              <a:stCxn id="3097" idx="6"/>
              <a:endCxn id="3104" idx="6"/>
            </p:cNvCxnSpPr>
            <p:nvPr/>
          </p:nvCxnSpPr>
          <p:spPr>
            <a:xfrm rot="782523">
              <a:off x="2651300" y="2333278"/>
              <a:ext cx="570311" cy="189062"/>
            </a:xfrm>
            <a:prstGeom prst="curvedConnector3">
              <a:avLst>
                <a:gd fmla="val 519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05" name="Google Shape;3105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09" name="Google Shape;3109;p49"/>
            <p:cNvCxnSpPr>
              <a:stCxn id="3096" idx="0"/>
            </p:cNvCxnSpPr>
            <p:nvPr/>
          </p:nvCxnSpPr>
          <p:spPr>
            <a:xfrm flipH="1" rot="-10017999">
              <a:off x="3171464" y="1633416"/>
              <a:ext cx="332567" cy="200485"/>
            </a:xfrm>
            <a:prstGeom prst="curvedConnector3">
              <a:avLst>
                <a:gd fmla="val 517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10" name="Google Shape;3110;p49"/>
            <p:cNvCxnSpPr>
              <a:stCxn id="3096" idx="6"/>
            </p:cNvCxnSpPr>
            <p:nvPr/>
          </p:nvCxnSpPr>
          <p:spPr>
            <a:xfrm rot="-4618408">
              <a:off x="2765623" y="1362283"/>
              <a:ext cx="363351" cy="8950"/>
            </a:xfrm>
            <a:prstGeom prst="curvedConnector3">
              <a:avLst>
                <a:gd fmla="val 1526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11" name="Google Shape;3111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14" name="Google Shape;3114;p49"/>
            <p:cNvCxnSpPr>
              <a:stCxn id="3097" idx="6"/>
            </p:cNvCxnSpPr>
            <p:nvPr/>
          </p:nvCxnSpPr>
          <p:spPr>
            <a:xfrm rot="782918">
              <a:off x="2597897" y="2316531"/>
              <a:ext cx="477017" cy="672555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15" name="Google Shape;3115;p49"/>
            <p:cNvCxnSpPr/>
            <p:nvPr/>
          </p:nvCxnSpPr>
          <p:spPr>
            <a:xfrm rot="783332">
              <a:off x="1605142" y="1854891"/>
              <a:ext cx="845967" cy="86818"/>
            </a:xfrm>
            <a:prstGeom prst="curvedConnector3">
              <a:avLst>
                <a:gd fmla="val 473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04" name="Google Shape;3104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6" name="Google Shape;3116;p49"/>
          <p:cNvGrpSpPr/>
          <p:nvPr/>
        </p:nvGrpSpPr>
        <p:grpSpPr>
          <a:xfrm rot="9110095">
            <a:off x="7191459" y="4785009"/>
            <a:ext cx="403328" cy="402518"/>
            <a:chOff x="1559926" y="1125488"/>
            <a:chExt cx="2014565" cy="2010518"/>
          </a:xfrm>
        </p:grpSpPr>
        <p:sp>
          <p:nvSpPr>
            <p:cNvPr id="3117" name="Google Shape;3117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20" name="Google Shape;3120;p49"/>
            <p:cNvCxnSpPr/>
            <p:nvPr/>
          </p:nvCxnSpPr>
          <p:spPr>
            <a:xfrm flipH="1" rot="-9110278">
              <a:off x="2764021" y="1935725"/>
              <a:ext cx="621018" cy="512436"/>
            </a:xfrm>
            <a:prstGeom prst="curvedConnector3">
              <a:avLst>
                <a:gd fmla="val 4980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21" name="Google Shape;3121;p49"/>
            <p:cNvCxnSpPr/>
            <p:nvPr/>
          </p:nvCxnSpPr>
          <p:spPr>
            <a:xfrm flipH="1" rot="7090166">
              <a:off x="2180782" y="1600934"/>
              <a:ext cx="709201" cy="140788"/>
            </a:xfrm>
            <a:prstGeom prst="curvedConnector3">
              <a:avLst>
                <a:gd fmla="val 4150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22" name="Google Shape;3122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23" name="Google Shape;3123;p49"/>
            <p:cNvCxnSpPr>
              <a:stCxn id="3118" idx="2"/>
            </p:cNvCxnSpPr>
            <p:nvPr/>
          </p:nvCxnSpPr>
          <p:spPr>
            <a:xfrm rot="-9109943">
              <a:off x="1976306" y="1642250"/>
              <a:ext cx="542101" cy="261318"/>
            </a:xfrm>
            <a:prstGeom prst="curvedConnector3">
              <a:avLst>
                <a:gd fmla="val 516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24" name="Google Shape;3124;p49"/>
            <p:cNvCxnSpPr>
              <a:stCxn id="3118" idx="6"/>
              <a:endCxn id="3125" idx="6"/>
            </p:cNvCxnSpPr>
            <p:nvPr/>
          </p:nvCxnSpPr>
          <p:spPr>
            <a:xfrm rot="1690012">
              <a:off x="2636482" y="2410964"/>
              <a:ext cx="599948" cy="33688"/>
            </a:xfrm>
            <a:prstGeom prst="curvedConnector3">
              <a:avLst>
                <a:gd fmla="val 508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26" name="Google Shape;3126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30" name="Google Shape;3130;p49"/>
            <p:cNvCxnSpPr>
              <a:stCxn id="3117" idx="0"/>
            </p:cNvCxnSpPr>
            <p:nvPr/>
          </p:nvCxnSpPr>
          <p:spPr>
            <a:xfrm flipH="1" rot="-9110009">
              <a:off x="3203330" y="1593470"/>
              <a:ext cx="268836" cy="28037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31" name="Google Shape;3131;p49"/>
            <p:cNvCxnSpPr>
              <a:stCxn id="3117" idx="6"/>
            </p:cNvCxnSpPr>
            <p:nvPr/>
          </p:nvCxnSpPr>
          <p:spPr>
            <a:xfrm flipH="1" rot="7089335">
              <a:off x="2770871" y="1323673"/>
              <a:ext cx="352853" cy="86171"/>
            </a:xfrm>
            <a:prstGeom prst="curvedConnector3">
              <a:avLst>
                <a:gd fmla="val 830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32" name="Google Shape;3132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35" name="Google Shape;3135;p49"/>
            <p:cNvCxnSpPr>
              <a:stCxn id="3118" idx="6"/>
            </p:cNvCxnSpPr>
            <p:nvPr/>
          </p:nvCxnSpPr>
          <p:spPr>
            <a:xfrm rot="1690358">
              <a:off x="2518379" y="2390414"/>
              <a:ext cx="636054" cy="524789"/>
            </a:xfrm>
            <a:prstGeom prst="curvedConnector3">
              <a:avLst>
                <a:gd fmla="val 5143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36" name="Google Shape;3136;p49"/>
            <p:cNvCxnSpPr/>
            <p:nvPr/>
          </p:nvCxnSpPr>
          <p:spPr>
            <a:xfrm flipH="1" rot="-9109942">
              <a:off x="1608363" y="1829918"/>
              <a:ext cx="839525" cy="136765"/>
            </a:xfrm>
            <a:prstGeom prst="curvedConnector3">
              <a:avLst>
                <a:gd fmla="val 493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25" name="Google Shape;3125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7" name="Google Shape;3137;p49"/>
          <p:cNvGrpSpPr/>
          <p:nvPr/>
        </p:nvGrpSpPr>
        <p:grpSpPr>
          <a:xfrm rot="1328803">
            <a:off x="23089" y="4467688"/>
            <a:ext cx="403469" cy="402659"/>
            <a:chOff x="1559926" y="1125488"/>
            <a:chExt cx="2014565" cy="2010518"/>
          </a:xfrm>
        </p:grpSpPr>
        <p:sp>
          <p:nvSpPr>
            <p:cNvPr id="3138" name="Google Shape;3138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41" name="Google Shape;3141;p49"/>
            <p:cNvCxnSpPr/>
            <p:nvPr/>
          </p:nvCxnSpPr>
          <p:spPr>
            <a:xfrm rot="-1328907">
              <a:off x="2679047" y="2116652"/>
              <a:ext cx="790965" cy="150583"/>
            </a:xfrm>
            <a:prstGeom prst="curvedConnector3">
              <a:avLst>
                <a:gd fmla="val 4848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42" name="Google Shape;3142;p49"/>
            <p:cNvCxnSpPr/>
            <p:nvPr/>
          </p:nvCxnSpPr>
          <p:spPr>
            <a:xfrm rot="-6728216">
              <a:off x="2254596" y="1443643"/>
              <a:ext cx="561274" cy="455370"/>
            </a:xfrm>
            <a:prstGeom prst="curvedConnector3">
              <a:avLst>
                <a:gd fmla="val 500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43" name="Google Shape;3143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44" name="Google Shape;3144;p49"/>
            <p:cNvCxnSpPr>
              <a:stCxn id="3139" idx="2"/>
            </p:cNvCxnSpPr>
            <p:nvPr/>
          </p:nvCxnSpPr>
          <p:spPr>
            <a:xfrm flipH="1" rot="4070870">
              <a:off x="1953612" y="1699233"/>
              <a:ext cx="582389" cy="151251"/>
            </a:xfrm>
            <a:prstGeom prst="curvedConnector3">
              <a:avLst>
                <a:gd fmla="val 521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45" name="Google Shape;3145;p49"/>
            <p:cNvCxnSpPr>
              <a:stCxn id="3139" idx="6"/>
              <a:endCxn id="3146" idx="6"/>
            </p:cNvCxnSpPr>
            <p:nvPr/>
          </p:nvCxnSpPr>
          <p:spPr>
            <a:xfrm flipH="1" rot="-6728297">
              <a:off x="2694694" y="2249314"/>
              <a:ext cx="483225" cy="356988"/>
            </a:xfrm>
            <a:prstGeom prst="curvedConnector3">
              <a:avLst>
                <a:gd fmla="val 520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47" name="Google Shape;3147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51" name="Google Shape;3151;p49"/>
            <p:cNvCxnSpPr>
              <a:stCxn id="3138" idx="0"/>
            </p:cNvCxnSpPr>
            <p:nvPr/>
          </p:nvCxnSpPr>
          <p:spPr>
            <a:xfrm rot="-1329342">
              <a:off x="3144045" y="1719731"/>
              <a:ext cx="387405" cy="27855"/>
            </a:xfrm>
            <a:prstGeom prst="curvedConnector3">
              <a:avLst>
                <a:gd fmla="val 569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52" name="Google Shape;3152;p49"/>
            <p:cNvCxnSpPr>
              <a:stCxn id="3138" idx="6"/>
            </p:cNvCxnSpPr>
            <p:nvPr/>
          </p:nvCxnSpPr>
          <p:spPr>
            <a:xfrm rot="-6728407">
              <a:off x="2801227" y="1258281"/>
              <a:ext cx="292141" cy="216654"/>
            </a:xfrm>
            <a:prstGeom prst="curvedConnector3">
              <a:avLst>
                <a:gd fmla="val 529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53" name="Google Shape;3153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56" name="Google Shape;3156;p49"/>
            <p:cNvCxnSpPr>
              <a:stCxn id="3139" idx="6"/>
            </p:cNvCxnSpPr>
            <p:nvPr/>
          </p:nvCxnSpPr>
          <p:spPr>
            <a:xfrm rot="4071006">
              <a:off x="2421838" y="2652231"/>
              <a:ext cx="824335" cy="2955"/>
            </a:xfrm>
            <a:prstGeom prst="curvedConnector3">
              <a:avLst>
                <a:gd fmla="val 469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57" name="Google Shape;3157;p49"/>
            <p:cNvCxnSpPr/>
            <p:nvPr/>
          </p:nvCxnSpPr>
          <p:spPr>
            <a:xfrm rot="-1328988">
              <a:off x="1707460" y="1618933"/>
              <a:ext cx="641329" cy="558434"/>
            </a:xfrm>
            <a:prstGeom prst="curvedConnector3">
              <a:avLst>
                <a:gd fmla="val 503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46" name="Google Shape;3146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8" name="Google Shape;3158;p49"/>
          <p:cNvGrpSpPr/>
          <p:nvPr/>
        </p:nvGrpSpPr>
        <p:grpSpPr>
          <a:xfrm rot="1328803">
            <a:off x="781014" y="4084613"/>
            <a:ext cx="403469" cy="402659"/>
            <a:chOff x="1559926" y="1125488"/>
            <a:chExt cx="2014565" cy="2010518"/>
          </a:xfrm>
        </p:grpSpPr>
        <p:sp>
          <p:nvSpPr>
            <p:cNvPr id="3159" name="Google Shape;3159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62" name="Google Shape;3162;p49"/>
            <p:cNvCxnSpPr/>
            <p:nvPr/>
          </p:nvCxnSpPr>
          <p:spPr>
            <a:xfrm rot="-1328907">
              <a:off x="2679047" y="2116652"/>
              <a:ext cx="790965" cy="150583"/>
            </a:xfrm>
            <a:prstGeom prst="curvedConnector3">
              <a:avLst>
                <a:gd fmla="val 4848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63" name="Google Shape;3163;p49"/>
            <p:cNvCxnSpPr/>
            <p:nvPr/>
          </p:nvCxnSpPr>
          <p:spPr>
            <a:xfrm rot="-6728216">
              <a:off x="2254596" y="1443643"/>
              <a:ext cx="561274" cy="455370"/>
            </a:xfrm>
            <a:prstGeom prst="curvedConnector3">
              <a:avLst>
                <a:gd fmla="val 500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64" name="Google Shape;3164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65" name="Google Shape;3165;p49"/>
            <p:cNvCxnSpPr>
              <a:stCxn id="3160" idx="2"/>
            </p:cNvCxnSpPr>
            <p:nvPr/>
          </p:nvCxnSpPr>
          <p:spPr>
            <a:xfrm flipH="1" rot="4070870">
              <a:off x="1953612" y="1699233"/>
              <a:ext cx="582389" cy="151251"/>
            </a:xfrm>
            <a:prstGeom prst="curvedConnector3">
              <a:avLst>
                <a:gd fmla="val 520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66" name="Google Shape;3166;p49"/>
            <p:cNvCxnSpPr>
              <a:stCxn id="3160" idx="6"/>
              <a:endCxn id="3167" idx="6"/>
            </p:cNvCxnSpPr>
            <p:nvPr/>
          </p:nvCxnSpPr>
          <p:spPr>
            <a:xfrm flipH="1" rot="-6728297">
              <a:off x="2694694" y="2249314"/>
              <a:ext cx="483225" cy="356988"/>
            </a:xfrm>
            <a:prstGeom prst="curvedConnector3">
              <a:avLst>
                <a:gd fmla="val 520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68" name="Google Shape;3168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72" name="Google Shape;3172;p49"/>
            <p:cNvCxnSpPr>
              <a:stCxn id="3159" idx="0"/>
            </p:cNvCxnSpPr>
            <p:nvPr/>
          </p:nvCxnSpPr>
          <p:spPr>
            <a:xfrm rot="-1329342">
              <a:off x="3144045" y="1719731"/>
              <a:ext cx="387405" cy="27855"/>
            </a:xfrm>
            <a:prstGeom prst="curvedConnector3">
              <a:avLst>
                <a:gd fmla="val 568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73" name="Google Shape;3173;p49"/>
            <p:cNvCxnSpPr>
              <a:stCxn id="3159" idx="6"/>
            </p:cNvCxnSpPr>
            <p:nvPr/>
          </p:nvCxnSpPr>
          <p:spPr>
            <a:xfrm rot="-6728407">
              <a:off x="2801227" y="1258281"/>
              <a:ext cx="292141" cy="216654"/>
            </a:xfrm>
            <a:prstGeom prst="curvedConnector3">
              <a:avLst>
                <a:gd fmla="val 528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74" name="Google Shape;3174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77" name="Google Shape;3177;p49"/>
            <p:cNvCxnSpPr>
              <a:stCxn id="3160" idx="6"/>
            </p:cNvCxnSpPr>
            <p:nvPr/>
          </p:nvCxnSpPr>
          <p:spPr>
            <a:xfrm rot="4071006">
              <a:off x="2421838" y="2652231"/>
              <a:ext cx="824335" cy="2955"/>
            </a:xfrm>
            <a:prstGeom prst="curvedConnector3">
              <a:avLst>
                <a:gd fmla="val 440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78" name="Google Shape;3178;p49"/>
            <p:cNvCxnSpPr/>
            <p:nvPr/>
          </p:nvCxnSpPr>
          <p:spPr>
            <a:xfrm rot="-1328988">
              <a:off x="1707460" y="1618933"/>
              <a:ext cx="641329" cy="558434"/>
            </a:xfrm>
            <a:prstGeom prst="curvedConnector3">
              <a:avLst>
                <a:gd fmla="val 503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67" name="Google Shape;3167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9" name="Google Shape;3179;p49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180" name="Google Shape;3180;p49"/>
          <p:cNvSpPr/>
          <p:nvPr/>
        </p:nvSpPr>
        <p:spPr>
          <a:xfrm>
            <a:off x="8617750" y="47481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17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50"/>
          <p:cNvSpPr/>
          <p:nvPr/>
        </p:nvSpPr>
        <p:spPr>
          <a:xfrm>
            <a:off x="847075" y="15637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Spawn Aleatório ou Predefinido de Árvores</a:t>
            </a:r>
            <a:endParaRPr/>
          </a:p>
        </p:txBody>
      </p:sp>
      <p:sp>
        <p:nvSpPr>
          <p:cNvPr id="3186" name="Google Shape;3186;p50"/>
          <p:cNvSpPr/>
          <p:nvPr/>
        </p:nvSpPr>
        <p:spPr>
          <a:xfrm>
            <a:off x="847075" y="20708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Chance de geração de comida em cada patch</a:t>
            </a:r>
            <a:endParaRPr/>
          </a:p>
        </p:txBody>
      </p:sp>
      <p:sp>
        <p:nvSpPr>
          <p:cNvPr id="3187" name="Google Shape;3187;p50"/>
          <p:cNvSpPr/>
          <p:nvPr/>
        </p:nvSpPr>
        <p:spPr>
          <a:xfrm>
            <a:off x="847075" y="25780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Patches Laranjas são 2 Comidas</a:t>
            </a:r>
            <a:endParaRPr/>
          </a:p>
        </p:txBody>
      </p:sp>
      <p:sp>
        <p:nvSpPr>
          <p:cNvPr id="3188" name="Google Shape;3188;p50"/>
          <p:cNvSpPr/>
          <p:nvPr/>
        </p:nvSpPr>
        <p:spPr>
          <a:xfrm>
            <a:off x="847075" y="30851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Patches vermelhos são 1 Comida</a:t>
            </a:r>
            <a:endParaRPr/>
          </a:p>
        </p:txBody>
      </p:sp>
      <p:sp>
        <p:nvSpPr>
          <p:cNvPr id="3189" name="Google Shape;3189;p50"/>
          <p:cNvSpPr txBox="1"/>
          <p:nvPr>
            <p:ph idx="4294967295" type="title"/>
          </p:nvPr>
        </p:nvSpPr>
        <p:spPr>
          <a:xfrm>
            <a:off x="2575925" y="570250"/>
            <a:ext cx="3543000" cy="600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Nascimento de Comida</a:t>
            </a:r>
            <a:endParaRPr sz="2400"/>
          </a:p>
        </p:txBody>
      </p:sp>
      <p:pic>
        <p:nvPicPr>
          <p:cNvPr id="3190" name="Google Shape;319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2450" y="1138075"/>
            <a:ext cx="3756673" cy="37566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91" name="Google Shape;3191;p50"/>
          <p:cNvCxnSpPr/>
          <p:nvPr/>
        </p:nvCxnSpPr>
        <p:spPr>
          <a:xfrm flipH="1" rot="5400000">
            <a:off x="-1852500" y="1746450"/>
            <a:ext cx="5271600" cy="15816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192" name="Google Shape;3192;p50"/>
          <p:cNvGrpSpPr/>
          <p:nvPr/>
        </p:nvGrpSpPr>
        <p:grpSpPr>
          <a:xfrm rot="5738707">
            <a:off x="581571" y="2253426"/>
            <a:ext cx="403459" cy="402649"/>
            <a:chOff x="1559926" y="1125488"/>
            <a:chExt cx="2014565" cy="2010518"/>
          </a:xfrm>
        </p:grpSpPr>
        <p:sp>
          <p:nvSpPr>
            <p:cNvPr id="3193" name="Google Shape;3193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96" name="Google Shape;3196;p50"/>
            <p:cNvCxnSpPr/>
            <p:nvPr/>
          </p:nvCxnSpPr>
          <p:spPr>
            <a:xfrm flipH="1" rot="10460824">
              <a:off x="2674032" y="2151853"/>
              <a:ext cx="800995" cy="80180"/>
            </a:xfrm>
            <a:prstGeom prst="curvedConnector3">
              <a:avLst>
                <a:gd fmla="val 5092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97" name="Google Shape;3197;p50"/>
            <p:cNvCxnSpPr/>
            <p:nvPr/>
          </p:nvCxnSpPr>
          <p:spPr>
            <a:xfrm rot="-5738946">
              <a:off x="2201512" y="1532654"/>
              <a:ext cx="667441" cy="277347"/>
            </a:xfrm>
            <a:prstGeom prst="curvedConnector3">
              <a:avLst>
                <a:gd fmla="val 4999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98" name="Google Shape;3198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99" name="Google Shape;3199;p50"/>
            <p:cNvCxnSpPr>
              <a:stCxn id="3194" idx="2"/>
            </p:cNvCxnSpPr>
            <p:nvPr/>
          </p:nvCxnSpPr>
          <p:spPr>
            <a:xfrm flipH="1" rot="5061518">
              <a:off x="1988100" y="1620518"/>
              <a:ext cx="518813" cy="304780"/>
            </a:xfrm>
            <a:prstGeom prst="curvedConnector3">
              <a:avLst>
                <a:gd fmla="val 5670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00" name="Google Shape;3200;p50"/>
            <p:cNvCxnSpPr>
              <a:stCxn id="3194" idx="6"/>
              <a:endCxn id="3201" idx="6"/>
            </p:cNvCxnSpPr>
            <p:nvPr/>
          </p:nvCxnSpPr>
          <p:spPr>
            <a:xfrm flipH="1" rot="-5739518">
              <a:off x="2755424" y="2188149"/>
              <a:ext cx="362064" cy="479618"/>
            </a:xfrm>
            <a:prstGeom prst="curvedConnector3">
              <a:avLst>
                <a:gd fmla="val 584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02" name="Google Shape;3202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06" name="Google Shape;3206;p50"/>
            <p:cNvCxnSpPr>
              <a:stCxn id="3193" idx="0"/>
            </p:cNvCxnSpPr>
            <p:nvPr/>
          </p:nvCxnSpPr>
          <p:spPr>
            <a:xfrm flipH="1" rot="10462235">
              <a:off x="3148133" y="1691911"/>
              <a:ext cx="379229" cy="83494"/>
            </a:xfrm>
            <a:prstGeom prst="curvedConnector3">
              <a:avLst>
                <a:gd fmla="val 525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07" name="Google Shape;3207;p50"/>
            <p:cNvCxnSpPr>
              <a:stCxn id="3193" idx="6"/>
            </p:cNvCxnSpPr>
            <p:nvPr/>
          </p:nvCxnSpPr>
          <p:spPr>
            <a:xfrm rot="-5738730">
              <a:off x="2776520" y="1304205"/>
              <a:ext cx="341557" cy="124808"/>
            </a:xfrm>
            <a:prstGeom prst="curvedConnector3">
              <a:avLst>
                <a:gd fmla="val 5097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08" name="Google Shape;3208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11" name="Google Shape;3211;p50"/>
            <p:cNvCxnSpPr>
              <a:stCxn id="3194" idx="6"/>
            </p:cNvCxnSpPr>
            <p:nvPr/>
          </p:nvCxnSpPr>
          <p:spPr>
            <a:xfrm flipH="1" rot="-5738353">
              <a:off x="2439993" y="2536138"/>
              <a:ext cx="790727" cy="234242"/>
            </a:xfrm>
            <a:prstGeom prst="curvedConnector3">
              <a:avLst>
                <a:gd fmla="val 538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12" name="Google Shape;3212;p50"/>
            <p:cNvCxnSpPr/>
            <p:nvPr/>
          </p:nvCxnSpPr>
          <p:spPr>
            <a:xfrm rot="-339186">
              <a:off x="1641344" y="1721491"/>
              <a:ext cx="773562" cy="353318"/>
            </a:xfrm>
            <a:prstGeom prst="curvedConnector3">
              <a:avLst>
                <a:gd fmla="val 500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01" name="Google Shape;3201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3" name="Google Shape;3213;p50"/>
          <p:cNvGrpSpPr/>
          <p:nvPr/>
        </p:nvGrpSpPr>
        <p:grpSpPr>
          <a:xfrm rot="6112259">
            <a:off x="885788" y="2848178"/>
            <a:ext cx="403484" cy="402673"/>
            <a:chOff x="1559926" y="1125488"/>
            <a:chExt cx="2014565" cy="2010518"/>
          </a:xfrm>
        </p:grpSpPr>
        <p:sp>
          <p:nvSpPr>
            <p:cNvPr id="3214" name="Google Shape;3214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17" name="Google Shape;3217;p50"/>
            <p:cNvCxnSpPr/>
            <p:nvPr/>
          </p:nvCxnSpPr>
          <p:spPr>
            <a:xfrm rot="-712264">
              <a:off x="2672021" y="2188412"/>
              <a:ext cx="805017" cy="7061"/>
            </a:xfrm>
            <a:prstGeom prst="curvedConnector3">
              <a:avLst>
                <a:gd fmla="val 430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18" name="Google Shape;3218;p50"/>
            <p:cNvCxnSpPr/>
            <p:nvPr/>
          </p:nvCxnSpPr>
          <p:spPr>
            <a:xfrm rot="-6111810">
              <a:off x="2218569" y="1497344"/>
              <a:ext cx="633328" cy="347967"/>
            </a:xfrm>
            <a:prstGeom prst="curvedConnector3">
              <a:avLst>
                <a:gd fmla="val 512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19" name="Google Shape;3219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20" name="Google Shape;3220;p50"/>
            <p:cNvCxnSpPr>
              <a:stCxn id="3215" idx="2"/>
            </p:cNvCxnSpPr>
            <p:nvPr/>
          </p:nvCxnSpPr>
          <p:spPr>
            <a:xfrm flipH="1" rot="4688229">
              <a:off x="1973146" y="1649526"/>
              <a:ext cx="548719" cy="246765"/>
            </a:xfrm>
            <a:prstGeom prst="curvedConnector3">
              <a:avLst>
                <a:gd fmla="val 537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21" name="Google Shape;3221;p50"/>
            <p:cNvCxnSpPr>
              <a:stCxn id="3215" idx="6"/>
              <a:endCxn id="3222" idx="6"/>
            </p:cNvCxnSpPr>
            <p:nvPr/>
          </p:nvCxnSpPr>
          <p:spPr>
            <a:xfrm flipH="1" rot="-6111513">
              <a:off x="2730463" y="2209079"/>
              <a:ext cx="411686" cy="437458"/>
            </a:xfrm>
            <a:prstGeom prst="curvedConnector3">
              <a:avLst>
                <a:gd fmla="val 549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23" name="Google Shape;3223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27" name="Google Shape;3227;p50"/>
            <p:cNvCxnSpPr>
              <a:stCxn id="3214" idx="0"/>
            </p:cNvCxnSpPr>
            <p:nvPr/>
          </p:nvCxnSpPr>
          <p:spPr>
            <a:xfrm flipH="1" rot="10087368">
              <a:off x="3144613" y="1712800"/>
              <a:ext cx="386270" cy="41717"/>
            </a:xfrm>
            <a:prstGeom prst="curvedConnector3">
              <a:avLst>
                <a:gd fmla="val 460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28" name="Google Shape;3228;p50"/>
            <p:cNvCxnSpPr>
              <a:stCxn id="3214" idx="6"/>
            </p:cNvCxnSpPr>
            <p:nvPr/>
          </p:nvCxnSpPr>
          <p:spPr>
            <a:xfrm rot="-6113319">
              <a:off x="2784199" y="1286001"/>
              <a:ext cx="326197" cy="161214"/>
            </a:xfrm>
            <a:prstGeom prst="curvedConnector3">
              <a:avLst>
                <a:gd fmla="val 4527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29" name="Google Shape;3229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32" name="Google Shape;3232;p50"/>
            <p:cNvCxnSpPr>
              <a:stCxn id="3215" idx="6"/>
            </p:cNvCxnSpPr>
            <p:nvPr/>
          </p:nvCxnSpPr>
          <p:spPr>
            <a:xfrm flipH="1" rot="-6111748">
              <a:off x="2429641" y="2579682"/>
              <a:ext cx="811429" cy="147153"/>
            </a:xfrm>
            <a:prstGeom prst="curvedConnector3">
              <a:avLst>
                <a:gd fmla="val 526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3" name="Google Shape;3233;p50"/>
            <p:cNvCxnSpPr/>
            <p:nvPr/>
          </p:nvCxnSpPr>
          <p:spPr>
            <a:xfrm rot="-712084">
              <a:off x="1662714" y="1680657"/>
              <a:ext cx="730822" cy="434986"/>
            </a:xfrm>
            <a:prstGeom prst="curvedConnector3">
              <a:avLst>
                <a:gd fmla="val 501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22" name="Google Shape;3222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4" name="Google Shape;3234;p50"/>
          <p:cNvGrpSpPr/>
          <p:nvPr/>
        </p:nvGrpSpPr>
        <p:grpSpPr>
          <a:xfrm rot="6491436">
            <a:off x="1344686" y="4439081"/>
            <a:ext cx="403327" cy="402517"/>
            <a:chOff x="1559926" y="1125488"/>
            <a:chExt cx="2014565" cy="2010518"/>
          </a:xfrm>
        </p:grpSpPr>
        <p:sp>
          <p:nvSpPr>
            <p:cNvPr id="3235" name="Google Shape;3235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38" name="Google Shape;3238;p50"/>
            <p:cNvCxnSpPr/>
            <p:nvPr/>
          </p:nvCxnSpPr>
          <p:spPr>
            <a:xfrm rot="-1091816">
              <a:off x="2674893" y="2144082"/>
              <a:ext cx="799273" cy="95723"/>
            </a:xfrm>
            <a:prstGeom prst="curvedConnector3">
              <a:avLst>
                <a:gd fmla="val 485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9" name="Google Shape;3239;p50"/>
            <p:cNvCxnSpPr/>
            <p:nvPr/>
          </p:nvCxnSpPr>
          <p:spPr>
            <a:xfrm rot="-6491201">
              <a:off x="2239668" y="1463517"/>
              <a:ext cx="591130" cy="415621"/>
            </a:xfrm>
            <a:prstGeom prst="curvedConnector3">
              <a:avLst>
                <a:gd fmla="val 515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40" name="Google Shape;3240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41" name="Google Shape;3241;p50"/>
            <p:cNvCxnSpPr>
              <a:stCxn id="3236" idx="2"/>
            </p:cNvCxnSpPr>
            <p:nvPr/>
          </p:nvCxnSpPr>
          <p:spPr>
            <a:xfrm flipH="1" rot="4308144">
              <a:off x="1961238" y="1680553"/>
              <a:ext cx="572535" cy="184711"/>
            </a:xfrm>
            <a:prstGeom prst="curvedConnector3">
              <a:avLst>
                <a:gd fmla="val 5168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42" name="Google Shape;3242;p50"/>
            <p:cNvCxnSpPr>
              <a:stCxn id="3236" idx="6"/>
              <a:endCxn id="3243" idx="6"/>
            </p:cNvCxnSpPr>
            <p:nvPr/>
          </p:nvCxnSpPr>
          <p:spPr>
            <a:xfrm flipH="1" rot="-6491129">
              <a:off x="2707679" y="2233144"/>
              <a:ext cx="457554" cy="389628"/>
            </a:xfrm>
            <a:prstGeom prst="curvedConnector3">
              <a:avLst>
                <a:gd fmla="val 5467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44" name="Google Shape;3244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48" name="Google Shape;3248;p50"/>
            <p:cNvCxnSpPr>
              <a:stCxn id="3235" idx="0"/>
            </p:cNvCxnSpPr>
            <p:nvPr/>
          </p:nvCxnSpPr>
          <p:spPr>
            <a:xfrm flipH="1" rot="9709018">
              <a:off x="3142951" y="1730727"/>
              <a:ext cx="388395" cy="2563"/>
            </a:xfrm>
            <a:prstGeom prst="curvedConnector3">
              <a:avLst>
                <a:gd fmla="val -534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49" name="Google Shape;3249;p50"/>
            <p:cNvCxnSpPr>
              <a:stCxn id="3235" idx="6"/>
            </p:cNvCxnSpPr>
            <p:nvPr/>
          </p:nvCxnSpPr>
          <p:spPr>
            <a:xfrm rot="-6492257">
              <a:off x="2794132" y="1268561"/>
              <a:ext cx="306332" cy="196095"/>
            </a:xfrm>
            <a:prstGeom prst="curvedConnector3">
              <a:avLst>
                <a:gd fmla="val 5145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50" name="Google Shape;3250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53" name="Google Shape;3253;p50"/>
            <p:cNvCxnSpPr>
              <a:stCxn id="3236" idx="6"/>
            </p:cNvCxnSpPr>
            <p:nvPr/>
          </p:nvCxnSpPr>
          <p:spPr>
            <a:xfrm flipH="1" rot="-6491428">
              <a:off x="2424051" y="2624845"/>
              <a:ext cx="822611" cy="56827"/>
            </a:xfrm>
            <a:prstGeom prst="curvedConnector3">
              <a:avLst>
                <a:gd fmla="val 538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54" name="Google Shape;3254;p50"/>
            <p:cNvCxnSpPr/>
            <p:nvPr/>
          </p:nvCxnSpPr>
          <p:spPr>
            <a:xfrm rot="-1091673">
              <a:off x="1688968" y="1641719"/>
              <a:ext cx="678315" cy="512862"/>
            </a:xfrm>
            <a:prstGeom prst="curvedConnector3">
              <a:avLst>
                <a:gd fmla="val 498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43" name="Google Shape;3243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5" name="Google Shape;3255;p50"/>
          <p:cNvGrpSpPr/>
          <p:nvPr/>
        </p:nvGrpSpPr>
        <p:grpSpPr>
          <a:xfrm rot="3135629">
            <a:off x="247406" y="1712775"/>
            <a:ext cx="403523" cy="402713"/>
            <a:chOff x="1559926" y="1125488"/>
            <a:chExt cx="2014565" cy="2010518"/>
          </a:xfrm>
        </p:grpSpPr>
        <p:sp>
          <p:nvSpPr>
            <p:cNvPr id="3256" name="Google Shape;3256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59" name="Google Shape;3259;p50"/>
            <p:cNvCxnSpPr/>
            <p:nvPr/>
          </p:nvCxnSpPr>
          <p:spPr>
            <a:xfrm rot="-3134932">
              <a:off x="2770234" y="1928483"/>
              <a:ext cx="608592" cy="526920"/>
            </a:xfrm>
            <a:prstGeom prst="curvedConnector3">
              <a:avLst>
                <a:gd fmla="val 503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60" name="Google Shape;3260;p50"/>
            <p:cNvCxnSpPr/>
            <p:nvPr/>
          </p:nvCxnSpPr>
          <p:spPr>
            <a:xfrm flipH="1" rot="7663796">
              <a:off x="2197455" y="1542913"/>
              <a:ext cx="675556" cy="256830"/>
            </a:xfrm>
            <a:prstGeom prst="curvedConnector3">
              <a:avLst>
                <a:gd fmla="val 497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61" name="Google Shape;3261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62" name="Google Shape;3262;p50"/>
            <p:cNvCxnSpPr>
              <a:stCxn id="3257" idx="2"/>
            </p:cNvCxnSpPr>
            <p:nvPr/>
          </p:nvCxnSpPr>
          <p:spPr>
            <a:xfrm rot="-8535328">
              <a:off x="1958602" y="1689079"/>
              <a:ext cx="577807" cy="167659"/>
            </a:xfrm>
            <a:prstGeom prst="curvedConnector3">
              <a:avLst>
                <a:gd fmla="val 502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63" name="Google Shape;3263;p50"/>
            <p:cNvCxnSpPr>
              <a:stCxn id="3257" idx="6"/>
              <a:endCxn id="3264" idx="6"/>
            </p:cNvCxnSpPr>
            <p:nvPr/>
          </p:nvCxnSpPr>
          <p:spPr>
            <a:xfrm flipH="1" rot="-8535985">
              <a:off x="2637772" y="2394655"/>
              <a:ext cx="597068" cy="66306"/>
            </a:xfrm>
            <a:prstGeom prst="curvedConnector3">
              <a:avLst>
                <a:gd fmla="val 496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65" name="Google Shape;3265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69" name="Google Shape;3269;p50"/>
            <p:cNvCxnSpPr>
              <a:stCxn id="3256" idx="0"/>
            </p:cNvCxnSpPr>
            <p:nvPr/>
          </p:nvCxnSpPr>
          <p:spPr>
            <a:xfrm flipH="1" rot="-8534951">
              <a:off x="3228475" y="1573051"/>
              <a:ext cx="218546" cy="321215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70" name="Google Shape;3270;p50"/>
            <p:cNvCxnSpPr>
              <a:stCxn id="3256" idx="6"/>
            </p:cNvCxnSpPr>
            <p:nvPr/>
          </p:nvCxnSpPr>
          <p:spPr>
            <a:xfrm flipH="1" rot="7664099">
              <a:off x="2780389" y="1294659"/>
              <a:ext cx="333818" cy="143899"/>
            </a:xfrm>
            <a:prstGeom prst="curvedConnector3">
              <a:avLst>
                <a:gd fmla="val 6352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71" name="Google Shape;3271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74" name="Google Shape;3274;p50"/>
            <p:cNvCxnSpPr>
              <a:stCxn id="3257" idx="6"/>
            </p:cNvCxnSpPr>
            <p:nvPr/>
          </p:nvCxnSpPr>
          <p:spPr>
            <a:xfrm rot="2264255">
              <a:off x="2478765" y="2446355"/>
              <a:ext cx="713182" cy="413806"/>
            </a:xfrm>
            <a:prstGeom prst="curvedConnector3">
              <a:avLst>
                <a:gd fmla="val 501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75" name="Google Shape;3275;p50"/>
            <p:cNvCxnSpPr/>
            <p:nvPr/>
          </p:nvCxnSpPr>
          <p:spPr>
            <a:xfrm flipH="1" rot="-8536041">
              <a:off x="1625659" y="1760855"/>
              <a:ext cx="804931" cy="274590"/>
            </a:xfrm>
            <a:prstGeom prst="curvedConnector3">
              <a:avLst>
                <a:gd fmla="val 4994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64" name="Google Shape;3264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76" name="Google Shape;3276;p50"/>
          <p:cNvGrpSpPr/>
          <p:nvPr/>
        </p:nvGrpSpPr>
        <p:grpSpPr>
          <a:xfrm rot="202693">
            <a:off x="743418" y="1149619"/>
            <a:ext cx="403412" cy="402602"/>
            <a:chOff x="1559926" y="1125488"/>
            <a:chExt cx="2014565" cy="2010518"/>
          </a:xfrm>
        </p:grpSpPr>
        <p:sp>
          <p:nvSpPr>
            <p:cNvPr id="3277" name="Google Shape;3277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80" name="Google Shape;3280;p50"/>
            <p:cNvCxnSpPr/>
            <p:nvPr/>
          </p:nvCxnSpPr>
          <p:spPr>
            <a:xfrm flipH="1" rot="10596797">
              <a:off x="2675884" y="2136045"/>
              <a:ext cx="797292" cy="111795"/>
            </a:xfrm>
            <a:prstGeom prst="curvedConnector3">
              <a:avLst>
                <a:gd fmla="val 4996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81" name="Google Shape;3281;p50"/>
            <p:cNvCxnSpPr/>
            <p:nvPr/>
          </p:nvCxnSpPr>
          <p:spPr>
            <a:xfrm rot="-5602434">
              <a:off x="2196245" y="1546012"/>
              <a:ext cx="677975" cy="250631"/>
            </a:xfrm>
            <a:prstGeom prst="curvedConnector3">
              <a:avLst>
                <a:gd fmla="val 498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82" name="Google Shape;3282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83" name="Google Shape;3283;p50"/>
            <p:cNvCxnSpPr>
              <a:stCxn id="3278" idx="2"/>
            </p:cNvCxnSpPr>
            <p:nvPr/>
          </p:nvCxnSpPr>
          <p:spPr>
            <a:xfrm flipH="1" rot="5198252">
              <a:off x="1994320" y="1610325"/>
              <a:ext cx="506372" cy="325167"/>
            </a:xfrm>
            <a:prstGeom prst="curvedConnector3">
              <a:avLst>
                <a:gd fmla="val 5749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84" name="Google Shape;3284;p50"/>
            <p:cNvCxnSpPr>
              <a:stCxn id="3278" idx="6"/>
              <a:endCxn id="3285" idx="6"/>
            </p:cNvCxnSpPr>
            <p:nvPr/>
          </p:nvCxnSpPr>
          <p:spPr>
            <a:xfrm flipH="1" rot="-5601811">
              <a:off x="2765011" y="2181079"/>
              <a:ext cx="342590" cy="493459"/>
            </a:xfrm>
            <a:prstGeom prst="curvedConnector3">
              <a:avLst>
                <a:gd fmla="val 591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86" name="Google Shape;3286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90" name="Google Shape;3290;p50"/>
            <p:cNvCxnSpPr>
              <a:stCxn id="3277" idx="0"/>
            </p:cNvCxnSpPr>
            <p:nvPr/>
          </p:nvCxnSpPr>
          <p:spPr>
            <a:xfrm flipH="1" rot="10596723">
              <a:off x="3149920" y="1684526"/>
              <a:ext cx="375657" cy="98265"/>
            </a:xfrm>
            <a:prstGeom prst="curvedConnector3">
              <a:avLst>
                <a:gd fmla="val 486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91" name="Google Shape;3291;p50"/>
            <p:cNvCxnSpPr>
              <a:stCxn id="3277" idx="6"/>
            </p:cNvCxnSpPr>
            <p:nvPr/>
          </p:nvCxnSpPr>
          <p:spPr>
            <a:xfrm rot="-5602687">
              <a:off x="2774197" y="1311010"/>
              <a:ext cx="346202" cy="111196"/>
            </a:xfrm>
            <a:prstGeom prst="curvedConnector3">
              <a:avLst>
                <a:gd fmla="val 5072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92" name="Google Shape;3292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95" name="Google Shape;3295;p50"/>
            <p:cNvCxnSpPr>
              <a:stCxn id="3278" idx="6"/>
            </p:cNvCxnSpPr>
            <p:nvPr/>
          </p:nvCxnSpPr>
          <p:spPr>
            <a:xfrm flipH="1" rot="-5602220">
              <a:off x="2444981" y="2520579"/>
              <a:ext cx="780750" cy="265359"/>
            </a:xfrm>
            <a:prstGeom prst="curvedConnector3">
              <a:avLst>
                <a:gd fmla="val 548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96" name="Google Shape;3296;p50"/>
            <p:cNvCxnSpPr/>
            <p:nvPr/>
          </p:nvCxnSpPr>
          <p:spPr>
            <a:xfrm rot="-203219">
              <a:off x="1634588" y="1736923"/>
              <a:ext cx="787075" cy="322454"/>
            </a:xfrm>
            <a:prstGeom prst="curvedConnector3">
              <a:avLst>
                <a:gd fmla="val 496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85" name="Google Shape;3285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7" name="Google Shape;3297;p50"/>
          <p:cNvGrpSpPr/>
          <p:nvPr/>
        </p:nvGrpSpPr>
        <p:grpSpPr>
          <a:xfrm rot="-1720601">
            <a:off x="1136080" y="524545"/>
            <a:ext cx="403445" cy="402634"/>
            <a:chOff x="1559926" y="1125488"/>
            <a:chExt cx="2014565" cy="2010518"/>
          </a:xfrm>
        </p:grpSpPr>
        <p:sp>
          <p:nvSpPr>
            <p:cNvPr id="3298" name="Google Shape;3298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01" name="Google Shape;3301;p50"/>
            <p:cNvCxnSpPr/>
            <p:nvPr/>
          </p:nvCxnSpPr>
          <p:spPr>
            <a:xfrm flipH="1" rot="-9078831">
              <a:off x="2766412" y="1932896"/>
              <a:ext cx="616235" cy="518095"/>
            </a:xfrm>
            <a:prstGeom prst="curvedConnector3">
              <a:avLst>
                <a:gd fmla="val 499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02" name="Google Shape;3302;p50"/>
            <p:cNvCxnSpPr/>
            <p:nvPr/>
          </p:nvCxnSpPr>
          <p:spPr>
            <a:xfrm flipH="1" rot="7121048">
              <a:off x="2181469" y="1597620"/>
              <a:ext cx="707529" cy="147415"/>
            </a:xfrm>
            <a:prstGeom prst="curvedConnector3">
              <a:avLst>
                <a:gd fmla="val 4970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03" name="Google Shape;3303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04" name="Google Shape;3304;p50"/>
            <p:cNvCxnSpPr>
              <a:stCxn id="3299" idx="2"/>
            </p:cNvCxnSpPr>
            <p:nvPr/>
          </p:nvCxnSpPr>
          <p:spPr>
            <a:xfrm rot="-9080650">
              <a:off x="1975374" y="1644492"/>
              <a:ext cx="544264" cy="256833"/>
            </a:xfrm>
            <a:prstGeom prst="curvedConnector3">
              <a:avLst>
                <a:gd fmla="val 513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05" name="Google Shape;3305;p50"/>
            <p:cNvCxnSpPr>
              <a:stCxn id="3299" idx="6"/>
              <a:endCxn id="3306" idx="6"/>
            </p:cNvCxnSpPr>
            <p:nvPr/>
          </p:nvCxnSpPr>
          <p:spPr>
            <a:xfrm rot="1720742">
              <a:off x="2636245" y="2413574"/>
              <a:ext cx="600122" cy="28468"/>
            </a:xfrm>
            <a:prstGeom prst="curvedConnector3">
              <a:avLst>
                <a:gd fmla="val 473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07" name="Google Shape;3307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11" name="Google Shape;3311;p50"/>
            <p:cNvCxnSpPr>
              <a:stCxn id="3298" idx="0"/>
            </p:cNvCxnSpPr>
            <p:nvPr/>
          </p:nvCxnSpPr>
          <p:spPr>
            <a:xfrm flipH="1" rot="-9079664">
              <a:off x="3204567" y="1592289"/>
              <a:ext cx="266362" cy="28273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12" name="Google Shape;3312;p50"/>
            <p:cNvCxnSpPr>
              <a:stCxn id="3298" idx="6"/>
            </p:cNvCxnSpPr>
            <p:nvPr/>
          </p:nvCxnSpPr>
          <p:spPr>
            <a:xfrm flipH="1" rot="7120830">
              <a:off x="2771020" y="1321836"/>
              <a:ext cx="352555" cy="89545"/>
            </a:xfrm>
            <a:prstGeom prst="curvedConnector3">
              <a:avLst>
                <a:gd fmla="val 628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13" name="Google Shape;3313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16" name="Google Shape;3316;p50"/>
            <p:cNvCxnSpPr>
              <a:stCxn id="3299" idx="6"/>
            </p:cNvCxnSpPr>
            <p:nvPr/>
          </p:nvCxnSpPr>
          <p:spPr>
            <a:xfrm rot="1720234">
              <a:off x="2515830" y="2392739"/>
              <a:ext cx="639052" cy="521039"/>
            </a:xfrm>
            <a:prstGeom prst="curvedConnector3">
              <a:avLst>
                <a:gd fmla="val 511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17" name="Google Shape;3317;p50"/>
            <p:cNvCxnSpPr/>
            <p:nvPr/>
          </p:nvCxnSpPr>
          <p:spPr>
            <a:xfrm flipH="1" rot="-9078953">
              <a:off x="1609045" y="1825855"/>
              <a:ext cx="838160" cy="144589"/>
            </a:xfrm>
            <a:prstGeom prst="curvedConnector3">
              <a:avLst>
                <a:gd fmla="val 5035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06" name="Google Shape;3306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8" name="Google Shape;3318;p50"/>
          <p:cNvGrpSpPr/>
          <p:nvPr/>
        </p:nvGrpSpPr>
        <p:grpSpPr>
          <a:xfrm rot="6953994">
            <a:off x="59929" y="1238952"/>
            <a:ext cx="403559" cy="402748"/>
            <a:chOff x="1559926" y="1125488"/>
            <a:chExt cx="2014565" cy="2010518"/>
          </a:xfrm>
        </p:grpSpPr>
        <p:sp>
          <p:nvSpPr>
            <p:cNvPr id="3319" name="Google Shape;3319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22" name="Google Shape;3322;p50"/>
            <p:cNvCxnSpPr/>
            <p:nvPr/>
          </p:nvCxnSpPr>
          <p:spPr>
            <a:xfrm rot="-1554254">
              <a:off x="2684824" y="2090910"/>
              <a:ext cx="779411" cy="202066"/>
            </a:xfrm>
            <a:prstGeom prst="curvedConnector3">
              <a:avLst>
                <a:gd fmla="val 5006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23" name="Google Shape;3323;p50"/>
            <p:cNvCxnSpPr/>
            <p:nvPr/>
          </p:nvCxnSpPr>
          <p:spPr>
            <a:xfrm rot="-6953891">
              <a:off x="2270107" y="1425723"/>
              <a:ext cx="530252" cy="491209"/>
            </a:xfrm>
            <a:prstGeom prst="curvedConnector3">
              <a:avLst>
                <a:gd fmla="val 498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24" name="Google Shape;3324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25" name="Google Shape;3325;p50"/>
            <p:cNvCxnSpPr>
              <a:stCxn id="3320" idx="2"/>
            </p:cNvCxnSpPr>
            <p:nvPr/>
          </p:nvCxnSpPr>
          <p:spPr>
            <a:xfrm flipH="1" rot="3846594">
              <a:off x="1951385" y="1719709"/>
              <a:ext cx="592241" cy="106399"/>
            </a:xfrm>
            <a:prstGeom prst="curvedConnector3">
              <a:avLst>
                <a:gd fmla="val 517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26" name="Google Shape;3326;p50"/>
            <p:cNvCxnSpPr>
              <a:stCxn id="3320" idx="6"/>
              <a:endCxn id="3327" idx="6"/>
            </p:cNvCxnSpPr>
            <p:nvPr/>
          </p:nvCxnSpPr>
          <p:spPr>
            <a:xfrm flipH="1" rot="-6953761">
              <a:off x="2683674" y="2265392"/>
              <a:ext cx="505565" cy="324833"/>
            </a:xfrm>
            <a:prstGeom prst="curvedConnector3">
              <a:avLst>
                <a:gd fmla="val 5141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28" name="Google Shape;3328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32" name="Google Shape;3332;p50"/>
            <p:cNvCxnSpPr>
              <a:stCxn id="3319" idx="0"/>
            </p:cNvCxnSpPr>
            <p:nvPr/>
          </p:nvCxnSpPr>
          <p:spPr>
            <a:xfrm rot="-1553151">
              <a:off x="3145343" y="1707159"/>
              <a:ext cx="384810" cy="52999"/>
            </a:xfrm>
            <a:prstGeom prst="curvedConnector3">
              <a:avLst>
                <a:gd fmla="val 593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3" name="Google Shape;3333;p50"/>
            <p:cNvCxnSpPr>
              <a:stCxn id="3319" idx="6"/>
            </p:cNvCxnSpPr>
            <p:nvPr/>
          </p:nvCxnSpPr>
          <p:spPr>
            <a:xfrm rot="-6955634">
              <a:off x="2808698" y="1248872"/>
              <a:ext cx="277200" cy="235473"/>
            </a:xfrm>
            <a:prstGeom prst="curvedConnector3">
              <a:avLst>
                <a:gd fmla="val 551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34" name="Google Shape;3334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37" name="Google Shape;3337;p50"/>
            <p:cNvCxnSpPr>
              <a:stCxn id="3320" idx="6"/>
            </p:cNvCxnSpPr>
            <p:nvPr/>
          </p:nvCxnSpPr>
          <p:spPr>
            <a:xfrm rot="3845899">
              <a:off x="2423981" y="2626223"/>
              <a:ext cx="822749" cy="54071"/>
            </a:xfrm>
            <a:prstGeom prst="curvedConnector3">
              <a:avLst>
                <a:gd fmla="val 4962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8" name="Google Shape;3338;p50"/>
            <p:cNvCxnSpPr/>
            <p:nvPr/>
          </p:nvCxnSpPr>
          <p:spPr>
            <a:xfrm rot="-1554171">
              <a:off x="1726303" y="1598541"/>
              <a:ext cx="603645" cy="599219"/>
            </a:xfrm>
            <a:prstGeom prst="curvedConnector3">
              <a:avLst>
                <a:gd fmla="val 5010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27" name="Google Shape;3327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9" name="Google Shape;3339;p50"/>
          <p:cNvGrpSpPr/>
          <p:nvPr/>
        </p:nvGrpSpPr>
        <p:grpSpPr>
          <a:xfrm rot="7675359">
            <a:off x="-74198" y="760498"/>
            <a:ext cx="403505" cy="402694"/>
            <a:chOff x="1559926" y="1125488"/>
            <a:chExt cx="2014565" cy="2010518"/>
          </a:xfrm>
        </p:grpSpPr>
        <p:sp>
          <p:nvSpPr>
            <p:cNvPr id="3340" name="Google Shape;3340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43" name="Google Shape;3343;p50"/>
            <p:cNvCxnSpPr/>
            <p:nvPr/>
          </p:nvCxnSpPr>
          <p:spPr>
            <a:xfrm rot="-2274634">
              <a:off x="2714440" y="2012063"/>
              <a:ext cx="720179" cy="359761"/>
            </a:xfrm>
            <a:prstGeom prst="curvedConnector3">
              <a:avLst>
                <a:gd fmla="val 499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44" name="Google Shape;3344;p50"/>
            <p:cNvCxnSpPr/>
            <p:nvPr/>
          </p:nvCxnSpPr>
          <p:spPr>
            <a:xfrm flipH="1" rot="8524287">
              <a:off x="2239713" y="1463241"/>
              <a:ext cx="591041" cy="416173"/>
            </a:xfrm>
            <a:prstGeom prst="curvedConnector3">
              <a:avLst>
                <a:gd fmla="val 499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45" name="Google Shape;3345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46" name="Google Shape;3346;p50"/>
            <p:cNvCxnSpPr>
              <a:stCxn id="3341" idx="2"/>
            </p:cNvCxnSpPr>
            <p:nvPr/>
          </p:nvCxnSpPr>
          <p:spPr>
            <a:xfrm rot="-7675658">
              <a:off x="1946855" y="1763186"/>
              <a:ext cx="601302" cy="19445"/>
            </a:xfrm>
            <a:prstGeom prst="curvedConnector3">
              <a:avLst>
                <a:gd fmla="val 5273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47" name="Google Shape;3347;p50"/>
            <p:cNvCxnSpPr>
              <a:stCxn id="3341" idx="6"/>
              <a:endCxn id="3348" idx="6"/>
            </p:cNvCxnSpPr>
            <p:nvPr/>
          </p:nvCxnSpPr>
          <p:spPr>
            <a:xfrm flipH="1" rot="-7676039">
              <a:off x="2655367" y="2321680"/>
              <a:ext cx="562177" cy="212257"/>
            </a:xfrm>
            <a:prstGeom prst="curvedConnector3">
              <a:avLst>
                <a:gd fmla="val 4994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49" name="Google Shape;3349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53" name="Google Shape;3353;p50"/>
            <p:cNvCxnSpPr>
              <a:stCxn id="3340" idx="0"/>
            </p:cNvCxnSpPr>
            <p:nvPr/>
          </p:nvCxnSpPr>
          <p:spPr>
            <a:xfrm rot="-2275472">
              <a:off x="3155197" y="1667616"/>
              <a:ext cx="365102" cy="132085"/>
            </a:xfrm>
            <a:prstGeom prst="curvedConnector3">
              <a:avLst>
                <a:gd fmla="val 651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54" name="Google Shape;3354;p50"/>
            <p:cNvCxnSpPr>
              <a:stCxn id="3340" idx="6"/>
            </p:cNvCxnSpPr>
            <p:nvPr/>
          </p:nvCxnSpPr>
          <p:spPr>
            <a:xfrm rot="-7675350">
              <a:off x="2836249" y="1222644"/>
              <a:ext cx="222097" cy="28793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55" name="Google Shape;3355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58" name="Google Shape;3358;p50"/>
            <p:cNvCxnSpPr>
              <a:stCxn id="3341" idx="6"/>
            </p:cNvCxnSpPr>
            <p:nvPr/>
          </p:nvCxnSpPr>
          <p:spPr>
            <a:xfrm rot="3124652">
              <a:off x="2438509" y="2541131"/>
              <a:ext cx="793694" cy="224255"/>
            </a:xfrm>
            <a:prstGeom prst="curvedConnector3">
              <a:avLst>
                <a:gd fmla="val 505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59" name="Google Shape;3359;p50"/>
            <p:cNvCxnSpPr/>
            <p:nvPr/>
          </p:nvCxnSpPr>
          <p:spPr>
            <a:xfrm flipH="1" rot="-7674786">
              <a:off x="1672206" y="1665370"/>
              <a:ext cx="711838" cy="465560"/>
            </a:xfrm>
            <a:prstGeom prst="curvedConnector3">
              <a:avLst>
                <a:gd fmla="val 497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48" name="Google Shape;3348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0" name="Google Shape;3360;p50"/>
          <p:cNvGrpSpPr/>
          <p:nvPr/>
        </p:nvGrpSpPr>
        <p:grpSpPr>
          <a:xfrm rot="7233679">
            <a:off x="-136604" y="360573"/>
            <a:ext cx="403341" cy="402531"/>
            <a:chOff x="1559926" y="1125488"/>
            <a:chExt cx="2014565" cy="2010518"/>
          </a:xfrm>
        </p:grpSpPr>
        <p:sp>
          <p:nvSpPr>
            <p:cNvPr id="3361" name="Google Shape;3361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64" name="Google Shape;3364;p50"/>
            <p:cNvCxnSpPr/>
            <p:nvPr/>
          </p:nvCxnSpPr>
          <p:spPr>
            <a:xfrm rot="-1834329">
              <a:off x="2694386" y="2059534"/>
              <a:ext cx="760288" cy="264817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65" name="Google Shape;3365;p50"/>
            <p:cNvCxnSpPr/>
            <p:nvPr/>
          </p:nvCxnSpPr>
          <p:spPr>
            <a:xfrm flipH="1" rot="8966080">
              <a:off x="2268872" y="1427091"/>
              <a:ext cx="532722" cy="488474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66" name="Google Shape;3366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67" name="Google Shape;3367;p50"/>
            <p:cNvCxnSpPr>
              <a:stCxn id="3362" idx="2"/>
            </p:cNvCxnSpPr>
            <p:nvPr/>
          </p:nvCxnSpPr>
          <p:spPr>
            <a:xfrm flipH="1" rot="3566392">
              <a:off x="1948062" y="1743993"/>
              <a:ext cx="598888" cy="57831"/>
            </a:xfrm>
            <a:prstGeom prst="curvedConnector3">
              <a:avLst>
                <a:gd fmla="val 508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68" name="Google Shape;3368;p50"/>
            <p:cNvCxnSpPr>
              <a:stCxn id="3362" idx="6"/>
              <a:endCxn id="3369" idx="6"/>
            </p:cNvCxnSpPr>
            <p:nvPr/>
          </p:nvCxnSpPr>
          <p:spPr>
            <a:xfrm flipH="1" rot="-7234145">
              <a:off x="2671304" y="2286525"/>
              <a:ext cx="530303" cy="282568"/>
            </a:xfrm>
            <a:prstGeom prst="curvedConnector3">
              <a:avLst>
                <a:gd fmla="val 507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70" name="Google Shape;3370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74" name="Google Shape;3374;p50"/>
            <p:cNvCxnSpPr>
              <a:stCxn id="3361" idx="0"/>
            </p:cNvCxnSpPr>
            <p:nvPr/>
          </p:nvCxnSpPr>
          <p:spPr>
            <a:xfrm rot="-1834967">
              <a:off x="3148178" y="1691494"/>
              <a:ext cx="379140" cy="84328"/>
            </a:xfrm>
            <a:prstGeom prst="curvedConnector3">
              <a:avLst>
                <a:gd fmla="val 6127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75" name="Google Shape;3375;p50"/>
            <p:cNvCxnSpPr>
              <a:stCxn id="3361" idx="6"/>
            </p:cNvCxnSpPr>
            <p:nvPr/>
          </p:nvCxnSpPr>
          <p:spPr>
            <a:xfrm rot="-7234440">
              <a:off x="2818722" y="1238033"/>
              <a:ext cx="257151" cy="257151"/>
            </a:xfrm>
            <a:prstGeom prst="curvedConnector3">
              <a:avLst>
                <a:gd fmla="val 570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76" name="Google Shape;3376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79" name="Google Shape;3379;p50"/>
            <p:cNvCxnSpPr>
              <a:stCxn id="3362" idx="6"/>
            </p:cNvCxnSpPr>
            <p:nvPr/>
          </p:nvCxnSpPr>
          <p:spPr>
            <a:xfrm rot="3565593">
              <a:off x="2427506" y="2592804"/>
              <a:ext cx="815700" cy="120909"/>
            </a:xfrm>
            <a:prstGeom prst="curvedConnector3">
              <a:avLst>
                <a:gd fmla="val 505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80" name="Google Shape;3380;p50"/>
            <p:cNvCxnSpPr/>
            <p:nvPr/>
          </p:nvCxnSpPr>
          <p:spPr>
            <a:xfrm flipH="1" rot="-7233192">
              <a:off x="1705013" y="1621705"/>
              <a:ext cx="646223" cy="552891"/>
            </a:xfrm>
            <a:prstGeom prst="curvedConnector3">
              <a:avLst>
                <a:gd fmla="val 499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69" name="Google Shape;3369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1" name="Google Shape;3381;p50"/>
          <p:cNvGrpSpPr/>
          <p:nvPr/>
        </p:nvGrpSpPr>
        <p:grpSpPr>
          <a:xfrm rot="6112259">
            <a:off x="1247713" y="3735778"/>
            <a:ext cx="403484" cy="402673"/>
            <a:chOff x="1559926" y="1125488"/>
            <a:chExt cx="2014565" cy="2010518"/>
          </a:xfrm>
        </p:grpSpPr>
        <p:sp>
          <p:nvSpPr>
            <p:cNvPr id="3382" name="Google Shape;3382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85" name="Google Shape;3385;p50"/>
            <p:cNvCxnSpPr/>
            <p:nvPr/>
          </p:nvCxnSpPr>
          <p:spPr>
            <a:xfrm rot="-712264">
              <a:off x="2672021" y="2188412"/>
              <a:ext cx="805017" cy="7061"/>
            </a:xfrm>
            <a:prstGeom prst="curvedConnector3">
              <a:avLst>
                <a:gd fmla="val 430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86" name="Google Shape;3386;p50"/>
            <p:cNvCxnSpPr/>
            <p:nvPr/>
          </p:nvCxnSpPr>
          <p:spPr>
            <a:xfrm rot="-6111810">
              <a:off x="2218569" y="1497344"/>
              <a:ext cx="633328" cy="347967"/>
            </a:xfrm>
            <a:prstGeom prst="curvedConnector3">
              <a:avLst>
                <a:gd fmla="val 512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87" name="Google Shape;3387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88" name="Google Shape;3388;p50"/>
            <p:cNvCxnSpPr>
              <a:stCxn id="3383" idx="2"/>
            </p:cNvCxnSpPr>
            <p:nvPr/>
          </p:nvCxnSpPr>
          <p:spPr>
            <a:xfrm flipH="1" rot="4688229">
              <a:off x="1973146" y="1649526"/>
              <a:ext cx="548719" cy="246765"/>
            </a:xfrm>
            <a:prstGeom prst="curvedConnector3">
              <a:avLst>
                <a:gd fmla="val 5379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89" name="Google Shape;3389;p50"/>
            <p:cNvCxnSpPr>
              <a:stCxn id="3383" idx="6"/>
              <a:endCxn id="3390" idx="6"/>
            </p:cNvCxnSpPr>
            <p:nvPr/>
          </p:nvCxnSpPr>
          <p:spPr>
            <a:xfrm flipH="1" rot="-6111513">
              <a:off x="2730463" y="2209079"/>
              <a:ext cx="411686" cy="437458"/>
            </a:xfrm>
            <a:prstGeom prst="curvedConnector3">
              <a:avLst>
                <a:gd fmla="val 5500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91" name="Google Shape;3391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95" name="Google Shape;3395;p50"/>
            <p:cNvCxnSpPr>
              <a:stCxn id="3382" idx="0"/>
            </p:cNvCxnSpPr>
            <p:nvPr/>
          </p:nvCxnSpPr>
          <p:spPr>
            <a:xfrm flipH="1" rot="10087368">
              <a:off x="3144613" y="1712800"/>
              <a:ext cx="386270" cy="41717"/>
            </a:xfrm>
            <a:prstGeom prst="curvedConnector3">
              <a:avLst>
                <a:gd fmla="val 473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96" name="Google Shape;3396;p50"/>
            <p:cNvCxnSpPr>
              <a:stCxn id="3382" idx="6"/>
            </p:cNvCxnSpPr>
            <p:nvPr/>
          </p:nvCxnSpPr>
          <p:spPr>
            <a:xfrm rot="-6113319">
              <a:off x="2784199" y="1286001"/>
              <a:ext cx="326197" cy="161214"/>
            </a:xfrm>
            <a:prstGeom prst="curvedConnector3">
              <a:avLst>
                <a:gd fmla="val 456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97" name="Google Shape;3397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00" name="Google Shape;3400;p50"/>
            <p:cNvCxnSpPr>
              <a:stCxn id="3383" idx="6"/>
            </p:cNvCxnSpPr>
            <p:nvPr/>
          </p:nvCxnSpPr>
          <p:spPr>
            <a:xfrm flipH="1" rot="-6111748">
              <a:off x="2429641" y="2579682"/>
              <a:ext cx="811429" cy="147153"/>
            </a:xfrm>
            <a:prstGeom prst="curvedConnector3">
              <a:avLst>
                <a:gd fmla="val 5265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01" name="Google Shape;3401;p50"/>
            <p:cNvCxnSpPr/>
            <p:nvPr/>
          </p:nvCxnSpPr>
          <p:spPr>
            <a:xfrm rot="-712084">
              <a:off x="1662714" y="1680657"/>
              <a:ext cx="730822" cy="434986"/>
            </a:xfrm>
            <a:prstGeom prst="curvedConnector3">
              <a:avLst>
                <a:gd fmla="val 501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90" name="Google Shape;3390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02" name="Google Shape;3402;p50"/>
          <p:cNvSpPr/>
          <p:nvPr/>
        </p:nvSpPr>
        <p:spPr>
          <a:xfrm>
            <a:off x="847075" y="40993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comida é redefinida anualmente a cada outono</a:t>
            </a:r>
            <a:endParaRPr/>
          </a:p>
        </p:txBody>
      </p:sp>
      <p:sp>
        <p:nvSpPr>
          <p:cNvPr id="3403" name="Google Shape;3403;p50"/>
          <p:cNvSpPr/>
          <p:nvPr/>
        </p:nvSpPr>
        <p:spPr>
          <a:xfrm>
            <a:off x="847075" y="35922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Comida só é gerada ao redor da árvore</a:t>
            </a:r>
            <a:endParaRPr/>
          </a:p>
        </p:txBody>
      </p:sp>
      <p:sp>
        <p:nvSpPr>
          <p:cNvPr id="3404" name="Google Shape;3404;p50"/>
          <p:cNvSpPr/>
          <p:nvPr/>
        </p:nvSpPr>
        <p:spPr>
          <a:xfrm>
            <a:off x="8617800" y="48480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18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09" name="Google Shape;3409;p51"/>
          <p:cNvCxnSpPr/>
          <p:nvPr/>
        </p:nvCxnSpPr>
        <p:spPr>
          <a:xfrm rot="-5400000">
            <a:off x="3034338" y="1761275"/>
            <a:ext cx="5219700" cy="1544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10" name="Google Shape;3410;p51"/>
          <p:cNvSpPr txBox="1"/>
          <p:nvPr>
            <p:ph idx="4294967295" type="title"/>
          </p:nvPr>
        </p:nvSpPr>
        <p:spPr>
          <a:xfrm>
            <a:off x="3934850" y="514200"/>
            <a:ext cx="1083900" cy="539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Fome</a:t>
            </a:r>
            <a:endParaRPr sz="2500"/>
          </a:p>
        </p:txBody>
      </p:sp>
      <p:pic>
        <p:nvPicPr>
          <p:cNvPr id="3411" name="Google Shape;341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2250" y="1017325"/>
            <a:ext cx="3798774" cy="37987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12" name="Google Shape;3412;p51"/>
          <p:cNvCxnSpPr/>
          <p:nvPr/>
        </p:nvCxnSpPr>
        <p:spPr>
          <a:xfrm flipH="1" rot="5400000">
            <a:off x="-1523625" y="1417625"/>
            <a:ext cx="5264100" cy="22320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413" name="Google Shape;3413;p51"/>
          <p:cNvGrpSpPr/>
          <p:nvPr/>
        </p:nvGrpSpPr>
        <p:grpSpPr>
          <a:xfrm rot="6887947">
            <a:off x="351011" y="1620211"/>
            <a:ext cx="403453" cy="402642"/>
            <a:chOff x="1559926" y="1125488"/>
            <a:chExt cx="2014565" cy="2010518"/>
          </a:xfrm>
        </p:grpSpPr>
        <p:sp>
          <p:nvSpPr>
            <p:cNvPr id="3414" name="Google Shape;3414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17" name="Google Shape;3417;p51"/>
            <p:cNvCxnSpPr/>
            <p:nvPr/>
          </p:nvCxnSpPr>
          <p:spPr>
            <a:xfrm rot="-1487888">
              <a:off x="2682920" y="2098451"/>
              <a:ext cx="783220" cy="186984"/>
            </a:xfrm>
            <a:prstGeom prst="curvedConnector3">
              <a:avLst>
                <a:gd fmla="val 502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18" name="Google Shape;3418;p51"/>
            <p:cNvCxnSpPr/>
            <p:nvPr/>
          </p:nvCxnSpPr>
          <p:spPr>
            <a:xfrm rot="-6887042">
              <a:off x="2265433" y="1430925"/>
              <a:ext cx="539600" cy="480806"/>
            </a:xfrm>
            <a:prstGeom prst="curvedConnector3">
              <a:avLst>
                <a:gd fmla="val 501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19" name="Google Shape;3419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20" name="Google Shape;3420;p51"/>
            <p:cNvCxnSpPr>
              <a:stCxn id="3415" idx="2"/>
            </p:cNvCxnSpPr>
            <p:nvPr/>
          </p:nvCxnSpPr>
          <p:spPr>
            <a:xfrm flipH="1" rot="3911660">
              <a:off x="1952541" y="1714115"/>
              <a:ext cx="589929" cy="117588"/>
            </a:xfrm>
            <a:prstGeom prst="curvedConnector3">
              <a:avLst>
                <a:gd fmla="val 499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21" name="Google Shape;3421;p51"/>
            <p:cNvCxnSpPr>
              <a:stCxn id="3415" idx="6"/>
              <a:endCxn id="3422" idx="6"/>
            </p:cNvCxnSpPr>
            <p:nvPr/>
          </p:nvCxnSpPr>
          <p:spPr>
            <a:xfrm flipH="1" rot="-6887662">
              <a:off x="2686792" y="2260775"/>
              <a:ext cx="499329" cy="334367"/>
            </a:xfrm>
            <a:prstGeom prst="curvedConnector3">
              <a:avLst>
                <a:gd fmla="val 525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3" name="Google Shape;3423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27" name="Google Shape;3427;p51"/>
            <p:cNvCxnSpPr>
              <a:stCxn id="3414" idx="0"/>
            </p:cNvCxnSpPr>
            <p:nvPr/>
          </p:nvCxnSpPr>
          <p:spPr>
            <a:xfrm rot="-1487442">
              <a:off x="3144929" y="1710841"/>
              <a:ext cx="385638" cy="45636"/>
            </a:xfrm>
            <a:prstGeom prst="curvedConnector3">
              <a:avLst>
                <a:gd fmla="val 573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28" name="Google Shape;3428;p51"/>
            <p:cNvCxnSpPr>
              <a:stCxn id="3414" idx="6"/>
            </p:cNvCxnSpPr>
            <p:nvPr/>
          </p:nvCxnSpPr>
          <p:spPr>
            <a:xfrm rot="-6889066">
              <a:off x="2806494" y="1251577"/>
              <a:ext cx="281607" cy="230063"/>
            </a:xfrm>
            <a:prstGeom prst="curvedConnector3">
              <a:avLst>
                <a:gd fmla="val 5582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9" name="Google Shape;3429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32" name="Google Shape;3432;p51"/>
            <p:cNvCxnSpPr>
              <a:stCxn id="3415" idx="6"/>
            </p:cNvCxnSpPr>
            <p:nvPr/>
          </p:nvCxnSpPr>
          <p:spPr>
            <a:xfrm rot="3911918">
              <a:off x="2423411" y="2634128"/>
              <a:ext cx="823889" cy="38260"/>
            </a:xfrm>
            <a:prstGeom prst="curvedConnector3">
              <a:avLst>
                <a:gd fmla="val 558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33" name="Google Shape;3433;p51"/>
            <p:cNvCxnSpPr/>
            <p:nvPr/>
          </p:nvCxnSpPr>
          <p:spPr>
            <a:xfrm rot="-1488148">
              <a:off x="1720610" y="1604390"/>
              <a:ext cx="615031" cy="587520"/>
            </a:xfrm>
            <a:prstGeom prst="curvedConnector3">
              <a:avLst>
                <a:gd fmla="val 501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2" name="Google Shape;3422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4" name="Google Shape;3434;p51"/>
          <p:cNvGrpSpPr/>
          <p:nvPr/>
        </p:nvGrpSpPr>
        <p:grpSpPr>
          <a:xfrm rot="7233679">
            <a:off x="-136604" y="360573"/>
            <a:ext cx="403341" cy="402531"/>
            <a:chOff x="1559926" y="1125488"/>
            <a:chExt cx="2014565" cy="2010518"/>
          </a:xfrm>
        </p:grpSpPr>
        <p:sp>
          <p:nvSpPr>
            <p:cNvPr id="3435" name="Google Shape;3435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38" name="Google Shape;3438;p51"/>
            <p:cNvCxnSpPr/>
            <p:nvPr/>
          </p:nvCxnSpPr>
          <p:spPr>
            <a:xfrm rot="-1834329">
              <a:off x="2694386" y="2059534"/>
              <a:ext cx="760288" cy="264817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39" name="Google Shape;3439;p51"/>
            <p:cNvCxnSpPr/>
            <p:nvPr/>
          </p:nvCxnSpPr>
          <p:spPr>
            <a:xfrm flipH="1" rot="8966080">
              <a:off x="2268872" y="1427091"/>
              <a:ext cx="532722" cy="488474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40" name="Google Shape;3440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41" name="Google Shape;3441;p51"/>
            <p:cNvCxnSpPr>
              <a:stCxn id="3436" idx="2"/>
            </p:cNvCxnSpPr>
            <p:nvPr/>
          </p:nvCxnSpPr>
          <p:spPr>
            <a:xfrm flipH="1" rot="3566392">
              <a:off x="1948062" y="1743993"/>
              <a:ext cx="598888" cy="57831"/>
            </a:xfrm>
            <a:prstGeom prst="curvedConnector3">
              <a:avLst>
                <a:gd fmla="val 5080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42" name="Google Shape;3442;p51"/>
            <p:cNvCxnSpPr>
              <a:stCxn id="3436" idx="6"/>
              <a:endCxn id="3443" idx="6"/>
            </p:cNvCxnSpPr>
            <p:nvPr/>
          </p:nvCxnSpPr>
          <p:spPr>
            <a:xfrm flipH="1" rot="-7234145">
              <a:off x="2671304" y="2286525"/>
              <a:ext cx="530303" cy="282568"/>
            </a:xfrm>
            <a:prstGeom prst="curvedConnector3">
              <a:avLst>
                <a:gd fmla="val 507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44" name="Google Shape;3444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48" name="Google Shape;3448;p51"/>
            <p:cNvCxnSpPr>
              <a:stCxn id="3435" idx="0"/>
            </p:cNvCxnSpPr>
            <p:nvPr/>
          </p:nvCxnSpPr>
          <p:spPr>
            <a:xfrm rot="-1834967">
              <a:off x="3148178" y="1691494"/>
              <a:ext cx="379140" cy="84328"/>
            </a:xfrm>
            <a:prstGeom prst="curvedConnector3">
              <a:avLst>
                <a:gd fmla="val 6127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49" name="Google Shape;3449;p51"/>
            <p:cNvCxnSpPr>
              <a:stCxn id="3435" idx="6"/>
            </p:cNvCxnSpPr>
            <p:nvPr/>
          </p:nvCxnSpPr>
          <p:spPr>
            <a:xfrm rot="-7234440">
              <a:off x="2818722" y="1238033"/>
              <a:ext cx="257151" cy="257151"/>
            </a:xfrm>
            <a:prstGeom prst="curvedConnector3">
              <a:avLst>
                <a:gd fmla="val 5709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50" name="Google Shape;3450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53" name="Google Shape;3453;p51"/>
            <p:cNvCxnSpPr>
              <a:stCxn id="3436" idx="6"/>
            </p:cNvCxnSpPr>
            <p:nvPr/>
          </p:nvCxnSpPr>
          <p:spPr>
            <a:xfrm rot="3565593">
              <a:off x="2427506" y="2592804"/>
              <a:ext cx="815700" cy="120909"/>
            </a:xfrm>
            <a:prstGeom prst="curvedConnector3">
              <a:avLst>
                <a:gd fmla="val 505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54" name="Google Shape;3454;p51"/>
            <p:cNvCxnSpPr/>
            <p:nvPr/>
          </p:nvCxnSpPr>
          <p:spPr>
            <a:xfrm flipH="1" rot="-7233192">
              <a:off x="1705013" y="1621705"/>
              <a:ext cx="646223" cy="552891"/>
            </a:xfrm>
            <a:prstGeom prst="curvedConnector3">
              <a:avLst>
                <a:gd fmla="val 499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43" name="Google Shape;3443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5" name="Google Shape;3455;p51"/>
          <p:cNvGrpSpPr/>
          <p:nvPr/>
        </p:nvGrpSpPr>
        <p:grpSpPr>
          <a:xfrm rot="7104438">
            <a:off x="906639" y="2370382"/>
            <a:ext cx="403560" cy="402749"/>
            <a:chOff x="1559926" y="1125488"/>
            <a:chExt cx="2014565" cy="2010518"/>
          </a:xfrm>
        </p:grpSpPr>
        <p:sp>
          <p:nvSpPr>
            <p:cNvPr id="3456" name="Google Shape;3456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59" name="Google Shape;3459;p51"/>
            <p:cNvCxnSpPr/>
            <p:nvPr/>
          </p:nvCxnSpPr>
          <p:spPr>
            <a:xfrm rot="-1704760">
              <a:off x="2689614" y="2073953"/>
              <a:ext cx="769831" cy="235980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60" name="Google Shape;3460;p51"/>
            <p:cNvCxnSpPr/>
            <p:nvPr/>
          </p:nvCxnSpPr>
          <p:spPr>
            <a:xfrm flipH="1" rot="9095703">
              <a:off x="2278243" y="1417223"/>
              <a:ext cx="513979" cy="508209"/>
            </a:xfrm>
            <a:prstGeom prst="curvedConnector3">
              <a:avLst>
                <a:gd fmla="val 498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61" name="Google Shape;3461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62" name="Google Shape;3462;p51"/>
            <p:cNvCxnSpPr>
              <a:stCxn id="3457" idx="2"/>
            </p:cNvCxnSpPr>
            <p:nvPr/>
          </p:nvCxnSpPr>
          <p:spPr>
            <a:xfrm flipH="1" rot="3694692">
              <a:off x="1949371" y="1732840"/>
              <a:ext cx="596270" cy="80137"/>
            </a:xfrm>
            <a:prstGeom prst="curvedConnector3">
              <a:avLst>
                <a:gd fmla="val 502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63" name="Google Shape;3463;p51"/>
            <p:cNvCxnSpPr>
              <a:stCxn id="3457" idx="6"/>
              <a:endCxn id="3464" idx="6"/>
            </p:cNvCxnSpPr>
            <p:nvPr/>
          </p:nvCxnSpPr>
          <p:spPr>
            <a:xfrm flipH="1" rot="-7104903">
              <a:off x="2676713" y="2276880"/>
              <a:ext cx="519486" cy="302158"/>
            </a:xfrm>
            <a:prstGeom prst="curvedConnector3">
              <a:avLst>
                <a:gd fmla="val 5157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65" name="Google Shape;3465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69" name="Google Shape;3469;p51"/>
            <p:cNvCxnSpPr>
              <a:stCxn id="3456" idx="0"/>
            </p:cNvCxnSpPr>
            <p:nvPr/>
          </p:nvCxnSpPr>
          <p:spPr>
            <a:xfrm rot="-1704993">
              <a:off x="3146733" y="1698690"/>
              <a:ext cx="382030" cy="69937"/>
            </a:xfrm>
            <a:prstGeom prst="curvedConnector3">
              <a:avLst>
                <a:gd fmla="val 596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70" name="Google Shape;3470;p51"/>
            <p:cNvCxnSpPr>
              <a:stCxn id="3456" idx="6"/>
            </p:cNvCxnSpPr>
            <p:nvPr/>
          </p:nvCxnSpPr>
          <p:spPr>
            <a:xfrm rot="-7104592">
              <a:off x="2813937" y="1242980"/>
              <a:ext cx="266722" cy="247257"/>
            </a:xfrm>
            <a:prstGeom prst="curvedConnector3">
              <a:avLst>
                <a:gd fmla="val 5491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71" name="Google Shape;3471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74" name="Google Shape;3474;p51"/>
            <p:cNvCxnSpPr>
              <a:stCxn id="3457" idx="6"/>
            </p:cNvCxnSpPr>
            <p:nvPr/>
          </p:nvCxnSpPr>
          <p:spPr>
            <a:xfrm rot="3695222">
              <a:off x="2425540" y="2608222"/>
              <a:ext cx="819632" cy="90072"/>
            </a:xfrm>
            <a:prstGeom prst="curvedConnector3">
              <a:avLst>
                <a:gd fmla="val 4971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75" name="Google Shape;3475;p51"/>
            <p:cNvCxnSpPr/>
            <p:nvPr/>
          </p:nvCxnSpPr>
          <p:spPr>
            <a:xfrm flipH="1" rot="-7103856">
              <a:off x="1715564" y="1609748"/>
              <a:ext cx="625122" cy="576805"/>
            </a:xfrm>
            <a:prstGeom prst="curvedConnector3">
              <a:avLst>
                <a:gd fmla="val 4919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64" name="Google Shape;3464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6" name="Google Shape;3476;p51"/>
          <p:cNvGrpSpPr/>
          <p:nvPr/>
        </p:nvGrpSpPr>
        <p:grpSpPr>
          <a:xfrm rot="6507182">
            <a:off x="1243100" y="2706449"/>
            <a:ext cx="403515" cy="402704"/>
            <a:chOff x="1559926" y="1125488"/>
            <a:chExt cx="2014565" cy="2010518"/>
          </a:xfrm>
        </p:grpSpPr>
        <p:sp>
          <p:nvSpPr>
            <p:cNvPr id="3477" name="Google Shape;3477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80" name="Google Shape;3480;p51"/>
            <p:cNvCxnSpPr/>
            <p:nvPr/>
          </p:nvCxnSpPr>
          <p:spPr>
            <a:xfrm rot="-1107322">
              <a:off x="2675087" y="2142279"/>
              <a:ext cx="798886" cy="99327"/>
            </a:xfrm>
            <a:prstGeom prst="curvedConnector3">
              <a:avLst>
                <a:gd fmla="val 4952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81" name="Google Shape;3481;p51"/>
            <p:cNvCxnSpPr/>
            <p:nvPr/>
          </p:nvCxnSpPr>
          <p:spPr>
            <a:xfrm rot="-6507203">
              <a:off x="2240477" y="1462143"/>
              <a:ext cx="589512" cy="418369"/>
            </a:xfrm>
            <a:prstGeom prst="curvedConnector3">
              <a:avLst>
                <a:gd fmla="val 490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82" name="Google Shape;3482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83" name="Google Shape;3483;p51"/>
            <p:cNvCxnSpPr>
              <a:stCxn id="3478" idx="2"/>
            </p:cNvCxnSpPr>
            <p:nvPr/>
          </p:nvCxnSpPr>
          <p:spPr>
            <a:xfrm flipH="1" rot="4292765">
              <a:off x="1960814" y="1681835"/>
              <a:ext cx="573384" cy="182147"/>
            </a:xfrm>
            <a:prstGeom prst="curvedConnector3">
              <a:avLst>
                <a:gd fmla="val 519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84" name="Google Shape;3484;p51"/>
            <p:cNvCxnSpPr>
              <a:stCxn id="3478" idx="6"/>
              <a:endCxn id="3485" idx="6"/>
            </p:cNvCxnSpPr>
            <p:nvPr/>
          </p:nvCxnSpPr>
          <p:spPr>
            <a:xfrm flipH="1" rot="-6508227">
              <a:off x="2706827" y="2234087"/>
              <a:ext cx="459258" cy="387442"/>
            </a:xfrm>
            <a:prstGeom prst="curvedConnector3">
              <a:avLst>
                <a:gd fmla="val 523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86" name="Google Shape;3486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90" name="Google Shape;3490;p51"/>
            <p:cNvCxnSpPr>
              <a:stCxn id="3477" idx="0"/>
            </p:cNvCxnSpPr>
            <p:nvPr/>
          </p:nvCxnSpPr>
          <p:spPr>
            <a:xfrm rot="-1107776">
              <a:off x="3143552" y="1732235"/>
              <a:ext cx="388391" cy="2846"/>
            </a:xfrm>
            <a:prstGeom prst="curvedConnector3">
              <a:avLst>
                <a:gd fmla="val 557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91" name="Google Shape;3491;p51"/>
            <p:cNvCxnSpPr>
              <a:stCxn id="3477" idx="6"/>
            </p:cNvCxnSpPr>
            <p:nvPr/>
          </p:nvCxnSpPr>
          <p:spPr>
            <a:xfrm rot="-6506097">
              <a:off x="2794560" y="1267945"/>
              <a:ext cx="305476" cy="197326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92" name="Google Shape;3492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95" name="Google Shape;3495;p51"/>
            <p:cNvCxnSpPr>
              <a:stCxn id="3478" idx="6"/>
            </p:cNvCxnSpPr>
            <p:nvPr/>
          </p:nvCxnSpPr>
          <p:spPr>
            <a:xfrm flipH="1" rot="-6506890">
              <a:off x="2423912" y="2626695"/>
              <a:ext cx="822888" cy="53126"/>
            </a:xfrm>
            <a:prstGeom prst="curvedConnector3">
              <a:avLst>
                <a:gd fmla="val 5267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96" name="Google Shape;3496;p51"/>
            <p:cNvCxnSpPr/>
            <p:nvPr/>
          </p:nvCxnSpPr>
          <p:spPr>
            <a:xfrm rot="-1106579">
              <a:off x="1690062" y="1640250"/>
              <a:ext cx="676127" cy="515799"/>
            </a:xfrm>
            <a:prstGeom prst="curvedConnector3">
              <a:avLst>
                <a:gd fmla="val 499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85" name="Google Shape;3485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97" name="Google Shape;3497;p51"/>
          <p:cNvGrpSpPr/>
          <p:nvPr/>
        </p:nvGrpSpPr>
        <p:grpSpPr>
          <a:xfrm rot="6031802">
            <a:off x="1738742" y="3556862"/>
            <a:ext cx="403462" cy="402652"/>
            <a:chOff x="1559926" y="1125488"/>
            <a:chExt cx="2014565" cy="2010518"/>
          </a:xfrm>
        </p:grpSpPr>
        <p:sp>
          <p:nvSpPr>
            <p:cNvPr id="3498" name="Google Shape;3498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01" name="Google Shape;3501;p51"/>
            <p:cNvCxnSpPr/>
            <p:nvPr/>
          </p:nvCxnSpPr>
          <p:spPr>
            <a:xfrm flipH="1" rot="10168645">
              <a:off x="2672061" y="2185999"/>
              <a:ext cx="804937" cy="11887"/>
            </a:xfrm>
            <a:prstGeom prst="curvedConnector3">
              <a:avLst>
                <a:gd fmla="val 571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02" name="Google Shape;3502;p51"/>
            <p:cNvCxnSpPr/>
            <p:nvPr/>
          </p:nvCxnSpPr>
          <p:spPr>
            <a:xfrm rot="-6032241">
              <a:off x="2214525" y="1504721"/>
              <a:ext cx="641417" cy="333212"/>
            </a:xfrm>
            <a:prstGeom prst="curvedConnector3">
              <a:avLst>
                <a:gd fmla="val 496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03" name="Google Shape;3503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04" name="Google Shape;3504;p51"/>
            <p:cNvCxnSpPr>
              <a:stCxn id="3499" idx="2"/>
            </p:cNvCxnSpPr>
            <p:nvPr/>
          </p:nvCxnSpPr>
          <p:spPr>
            <a:xfrm flipH="1" rot="4767606">
              <a:off x="1976076" y="1643224"/>
              <a:ext cx="542859" cy="259368"/>
            </a:xfrm>
            <a:prstGeom prst="curvedConnector3">
              <a:avLst>
                <a:gd fmla="val 5491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05" name="Google Shape;3505;p51"/>
            <p:cNvCxnSpPr>
              <a:stCxn id="3499" idx="6"/>
              <a:endCxn id="3506" idx="6"/>
            </p:cNvCxnSpPr>
            <p:nvPr/>
          </p:nvCxnSpPr>
          <p:spPr>
            <a:xfrm flipH="1" rot="-6032762">
              <a:off x="2735664" y="2204453"/>
              <a:ext cx="401583" cy="447011"/>
            </a:xfrm>
            <a:prstGeom prst="curvedConnector3">
              <a:avLst>
                <a:gd fmla="val 5656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07" name="Google Shape;3507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11" name="Google Shape;3511;p51"/>
            <p:cNvCxnSpPr>
              <a:stCxn id="3498" idx="0"/>
            </p:cNvCxnSpPr>
            <p:nvPr/>
          </p:nvCxnSpPr>
          <p:spPr>
            <a:xfrm flipH="1" rot="10167098">
              <a:off x="3145194" y="1708328"/>
              <a:ext cx="385108" cy="50661"/>
            </a:xfrm>
            <a:prstGeom prst="curvedConnector3">
              <a:avLst>
                <a:gd fmla="val 4958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12" name="Google Shape;3512;p51"/>
            <p:cNvCxnSpPr>
              <a:stCxn id="3498" idx="6"/>
            </p:cNvCxnSpPr>
            <p:nvPr/>
          </p:nvCxnSpPr>
          <p:spPr>
            <a:xfrm rot="-6031994">
              <a:off x="2782369" y="1289880"/>
              <a:ext cx="329858" cy="153458"/>
            </a:xfrm>
            <a:prstGeom prst="curvedConnector3">
              <a:avLst>
                <a:gd fmla="val 4505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13" name="Google Shape;3513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16" name="Google Shape;3516;p51"/>
            <p:cNvCxnSpPr>
              <a:stCxn id="3499" idx="6"/>
            </p:cNvCxnSpPr>
            <p:nvPr/>
          </p:nvCxnSpPr>
          <p:spPr>
            <a:xfrm flipH="1" rot="-6031767">
              <a:off x="2431506" y="2570264"/>
              <a:ext cx="807701" cy="165989"/>
            </a:xfrm>
            <a:prstGeom prst="curvedConnector3">
              <a:avLst>
                <a:gd fmla="val 5380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17" name="Google Shape;3517;p51"/>
            <p:cNvCxnSpPr/>
            <p:nvPr/>
          </p:nvCxnSpPr>
          <p:spPr>
            <a:xfrm rot="-631619">
              <a:off x="1657843" y="1689268"/>
              <a:ext cx="740564" cy="417764"/>
            </a:xfrm>
            <a:prstGeom prst="curvedConnector3">
              <a:avLst>
                <a:gd fmla="val 4942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06" name="Google Shape;3506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8" name="Google Shape;3518;p51"/>
          <p:cNvGrpSpPr/>
          <p:nvPr/>
        </p:nvGrpSpPr>
        <p:grpSpPr>
          <a:xfrm rot="7923953">
            <a:off x="1935405" y="4130604"/>
            <a:ext cx="403524" cy="402713"/>
            <a:chOff x="1559926" y="1125488"/>
            <a:chExt cx="2014565" cy="2010518"/>
          </a:xfrm>
        </p:grpSpPr>
        <p:sp>
          <p:nvSpPr>
            <p:cNvPr id="3519" name="Google Shape;3519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22" name="Google Shape;3522;p51"/>
            <p:cNvCxnSpPr/>
            <p:nvPr/>
          </p:nvCxnSpPr>
          <p:spPr>
            <a:xfrm rot="-2523994">
              <a:off x="2728407" y="1986437"/>
              <a:ext cx="692245" cy="411012"/>
            </a:xfrm>
            <a:prstGeom prst="curvedConnector3">
              <a:avLst>
                <a:gd fmla="val 4988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3" name="Google Shape;3523;p51"/>
            <p:cNvCxnSpPr/>
            <p:nvPr/>
          </p:nvCxnSpPr>
          <p:spPr>
            <a:xfrm flipH="1" rot="8276683">
              <a:off x="2225536" y="1485043"/>
              <a:ext cx="619395" cy="372569"/>
            </a:xfrm>
            <a:prstGeom prst="curvedConnector3">
              <a:avLst>
                <a:gd fmla="val 497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24" name="Google Shape;3524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25" name="Google Shape;3525;p51"/>
            <p:cNvCxnSpPr>
              <a:stCxn id="3520" idx="2"/>
            </p:cNvCxnSpPr>
            <p:nvPr/>
          </p:nvCxnSpPr>
          <p:spPr>
            <a:xfrm rot="-7923204">
              <a:off x="1948322" y="1741579"/>
              <a:ext cx="598367" cy="62660"/>
            </a:xfrm>
            <a:prstGeom prst="curvedConnector3">
              <a:avLst>
                <a:gd fmla="val 515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6" name="Google Shape;3526;p51"/>
            <p:cNvCxnSpPr>
              <a:stCxn id="3520" idx="6"/>
              <a:endCxn id="3527" idx="6"/>
            </p:cNvCxnSpPr>
            <p:nvPr/>
          </p:nvCxnSpPr>
          <p:spPr>
            <a:xfrm flipH="1" rot="-7923892">
              <a:off x="2648383" y="2342315"/>
              <a:ext cx="575845" cy="170988"/>
            </a:xfrm>
            <a:prstGeom prst="curvedConnector3">
              <a:avLst>
                <a:gd fmla="val 488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28" name="Google Shape;3528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32" name="Google Shape;3532;p51"/>
            <p:cNvCxnSpPr>
              <a:stCxn id="3519" idx="0"/>
            </p:cNvCxnSpPr>
            <p:nvPr/>
          </p:nvCxnSpPr>
          <p:spPr>
            <a:xfrm rot="-2523123">
              <a:off x="3160383" y="1654642"/>
              <a:ext cx="354730" cy="158032"/>
            </a:xfrm>
            <a:prstGeom prst="curvedConnector3">
              <a:avLst>
                <a:gd fmla="val 670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33" name="Google Shape;3533;p51"/>
            <p:cNvCxnSpPr>
              <a:stCxn id="3519" idx="6"/>
            </p:cNvCxnSpPr>
            <p:nvPr/>
          </p:nvCxnSpPr>
          <p:spPr>
            <a:xfrm rot="-7921906">
              <a:off x="2846931" y="1215054"/>
              <a:ext cx="200734" cy="30310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34" name="Google Shape;3534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37" name="Google Shape;3537;p51"/>
            <p:cNvCxnSpPr>
              <a:stCxn id="3520" idx="6"/>
            </p:cNvCxnSpPr>
            <p:nvPr/>
          </p:nvCxnSpPr>
          <p:spPr>
            <a:xfrm rot="2876020">
              <a:off x="2447813" y="2512753"/>
              <a:ext cx="775086" cy="281010"/>
            </a:xfrm>
            <a:prstGeom prst="curvedConnector3">
              <a:avLst>
                <a:gd fmla="val 482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38" name="Google Shape;3538;p51"/>
            <p:cNvCxnSpPr/>
            <p:nvPr/>
          </p:nvCxnSpPr>
          <p:spPr>
            <a:xfrm flipH="1" rot="-7923357">
              <a:off x="1656403" y="1691685"/>
              <a:ext cx="743443" cy="412930"/>
            </a:xfrm>
            <a:prstGeom prst="curvedConnector3">
              <a:avLst>
                <a:gd fmla="val 500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27" name="Google Shape;3527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9" name="Google Shape;3539;p51"/>
          <p:cNvGrpSpPr/>
          <p:nvPr/>
        </p:nvGrpSpPr>
        <p:grpSpPr>
          <a:xfrm rot="10664347">
            <a:off x="1935459" y="4823889"/>
            <a:ext cx="403428" cy="402618"/>
            <a:chOff x="1559926" y="1125488"/>
            <a:chExt cx="2014565" cy="2010518"/>
          </a:xfrm>
        </p:grpSpPr>
        <p:sp>
          <p:nvSpPr>
            <p:cNvPr id="3540" name="Google Shape;3540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43" name="Google Shape;3543;p51"/>
            <p:cNvCxnSpPr/>
            <p:nvPr/>
          </p:nvCxnSpPr>
          <p:spPr>
            <a:xfrm flipH="1" rot="-10664197">
              <a:off x="2683325" y="2097069"/>
              <a:ext cx="782410" cy="189748"/>
            </a:xfrm>
            <a:prstGeom prst="curvedConnector3">
              <a:avLst>
                <a:gd fmla="val 501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44" name="Google Shape;3544;p51"/>
            <p:cNvCxnSpPr/>
            <p:nvPr/>
          </p:nvCxnSpPr>
          <p:spPr>
            <a:xfrm rot="-5264273">
              <a:off x="2185611" y="1579907"/>
              <a:ext cx="699245" cy="182842"/>
            </a:xfrm>
            <a:prstGeom prst="curvedConnector3">
              <a:avLst>
                <a:gd fmla="val 498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45" name="Google Shape;3545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46" name="Google Shape;3546;p51"/>
            <p:cNvCxnSpPr>
              <a:stCxn id="3541" idx="2"/>
            </p:cNvCxnSpPr>
            <p:nvPr/>
          </p:nvCxnSpPr>
          <p:spPr>
            <a:xfrm rot="-10664552">
              <a:off x="2060911" y="1536925"/>
              <a:ext cx="373190" cy="47196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47" name="Google Shape;3547;p51"/>
            <p:cNvCxnSpPr>
              <a:stCxn id="3541" idx="6"/>
              <a:endCxn id="3548" idx="6"/>
            </p:cNvCxnSpPr>
            <p:nvPr/>
          </p:nvCxnSpPr>
          <p:spPr>
            <a:xfrm rot="135630">
              <a:off x="2674052" y="2281597"/>
              <a:ext cx="524808" cy="292422"/>
            </a:xfrm>
            <a:prstGeom prst="curvedConnector3">
              <a:avLst>
                <a:gd fmla="val 541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49" name="Google Shape;3549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53" name="Google Shape;3553;p51"/>
            <p:cNvCxnSpPr>
              <a:stCxn id="3540" idx="0"/>
            </p:cNvCxnSpPr>
            <p:nvPr/>
          </p:nvCxnSpPr>
          <p:spPr>
            <a:xfrm flipH="1" rot="-10664035">
              <a:off x="3155655" y="1666254"/>
              <a:ext cx="364185" cy="134808"/>
            </a:xfrm>
            <a:prstGeom prst="curvedConnector3">
              <a:avLst>
                <a:gd fmla="val 5408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54" name="Google Shape;3554;p51"/>
            <p:cNvCxnSpPr>
              <a:stCxn id="3540" idx="6"/>
            </p:cNvCxnSpPr>
            <p:nvPr/>
          </p:nvCxnSpPr>
          <p:spPr>
            <a:xfrm rot="-5263607">
              <a:off x="2769558" y="1328329"/>
              <a:ext cx="355480" cy="76559"/>
            </a:xfrm>
            <a:prstGeom prst="curvedConnector3">
              <a:avLst>
                <a:gd fmla="val 493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55" name="Google Shape;3555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58" name="Google Shape;3558;p51"/>
            <p:cNvCxnSpPr>
              <a:stCxn id="3541" idx="6"/>
            </p:cNvCxnSpPr>
            <p:nvPr/>
          </p:nvCxnSpPr>
          <p:spPr>
            <a:xfrm rot="136227">
              <a:off x="2664972" y="2277815"/>
              <a:ext cx="340768" cy="75088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59" name="Google Shape;3559;p51"/>
            <p:cNvCxnSpPr/>
            <p:nvPr/>
          </p:nvCxnSpPr>
          <p:spPr>
            <a:xfrm rot="135464">
              <a:off x="1620709" y="1776405"/>
              <a:ext cx="814833" cy="243489"/>
            </a:xfrm>
            <a:prstGeom prst="curvedConnector3">
              <a:avLst>
                <a:gd fmla="val 500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48" name="Google Shape;3548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0" name="Google Shape;3560;p51"/>
          <p:cNvGrpSpPr/>
          <p:nvPr/>
        </p:nvGrpSpPr>
        <p:grpSpPr>
          <a:xfrm rot="5400000">
            <a:off x="7171184" y="-22624"/>
            <a:ext cx="403316" cy="402506"/>
            <a:chOff x="1559926" y="1125488"/>
            <a:chExt cx="2014565" cy="2010518"/>
          </a:xfrm>
        </p:grpSpPr>
        <p:sp>
          <p:nvSpPr>
            <p:cNvPr id="3561" name="Google Shape;3561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64" name="Google Shape;3564;p51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65" name="Google Shape;3565;p51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66" name="Google Shape;3566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67" name="Google Shape;3567;p51"/>
            <p:cNvCxnSpPr>
              <a:stCxn id="3562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68" name="Google Shape;3568;p51"/>
            <p:cNvCxnSpPr>
              <a:stCxn id="3562" idx="6"/>
              <a:endCxn id="3569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70" name="Google Shape;3570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74" name="Google Shape;3574;p51"/>
            <p:cNvCxnSpPr>
              <a:stCxn id="3561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75" name="Google Shape;3575;p51"/>
            <p:cNvCxnSpPr>
              <a:stCxn id="3561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76" name="Google Shape;3576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79" name="Google Shape;3579;p51"/>
            <p:cNvCxnSpPr>
              <a:stCxn id="3562" idx="6"/>
            </p:cNvCxnSpPr>
            <p:nvPr/>
          </p:nvCxnSpPr>
          <p:spPr>
            <a:xfrm flipH="1" rot="-5400000">
              <a:off x="2453456" y="2497858"/>
              <a:ext cx="763800" cy="310800"/>
            </a:xfrm>
            <a:prstGeom prst="curvedConnector3">
              <a:avLst>
                <a:gd fmla="val 556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0" name="Google Shape;3580;p51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69" name="Google Shape;3569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1" name="Google Shape;3581;p51"/>
          <p:cNvGrpSpPr/>
          <p:nvPr/>
        </p:nvGrpSpPr>
        <p:grpSpPr>
          <a:xfrm rot="6070513">
            <a:off x="7574910" y="402862"/>
            <a:ext cx="403308" cy="402497"/>
            <a:chOff x="1559926" y="1125488"/>
            <a:chExt cx="2014565" cy="2010518"/>
          </a:xfrm>
        </p:grpSpPr>
        <p:sp>
          <p:nvSpPr>
            <p:cNvPr id="3582" name="Google Shape;3582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85" name="Google Shape;3585;p51"/>
            <p:cNvCxnSpPr/>
            <p:nvPr/>
          </p:nvCxnSpPr>
          <p:spPr>
            <a:xfrm flipH="1" rot="10129694">
              <a:off x="2671951" y="2190560"/>
              <a:ext cx="805157" cy="2766"/>
            </a:xfrm>
            <a:prstGeom prst="curvedConnector3">
              <a:avLst>
                <a:gd fmla="val -6382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6" name="Google Shape;3586;p51"/>
            <p:cNvCxnSpPr/>
            <p:nvPr/>
          </p:nvCxnSpPr>
          <p:spPr>
            <a:xfrm rot="-6070665">
              <a:off x="2216436" y="1501148"/>
              <a:ext cx="637595" cy="340360"/>
            </a:xfrm>
            <a:prstGeom prst="curvedConnector3">
              <a:avLst>
                <a:gd fmla="val 5002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87" name="Google Shape;3587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88" name="Google Shape;3588;p51"/>
            <p:cNvCxnSpPr>
              <a:stCxn id="3583" idx="2"/>
            </p:cNvCxnSpPr>
            <p:nvPr/>
          </p:nvCxnSpPr>
          <p:spPr>
            <a:xfrm flipH="1" rot="4728815">
              <a:off x="1974570" y="1646296"/>
              <a:ext cx="545871" cy="253226"/>
            </a:xfrm>
            <a:prstGeom prst="curvedConnector3">
              <a:avLst>
                <a:gd fmla="val 549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9" name="Google Shape;3589;p51"/>
            <p:cNvCxnSpPr>
              <a:stCxn id="3583" idx="6"/>
              <a:endCxn id="3590" idx="6"/>
            </p:cNvCxnSpPr>
            <p:nvPr/>
          </p:nvCxnSpPr>
          <p:spPr>
            <a:xfrm flipH="1" rot="-6071629">
              <a:off x="2733240" y="2206559"/>
              <a:ext cx="406432" cy="442498"/>
            </a:xfrm>
            <a:prstGeom prst="curvedConnector3">
              <a:avLst>
                <a:gd fmla="val 5528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91" name="Google Shape;3591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95" name="Google Shape;3595;p51"/>
            <p:cNvCxnSpPr>
              <a:stCxn id="3582" idx="0"/>
            </p:cNvCxnSpPr>
            <p:nvPr/>
          </p:nvCxnSpPr>
          <p:spPr>
            <a:xfrm flipH="1" rot="10129796">
              <a:off x="3144946" y="1710418"/>
              <a:ext cx="385605" cy="46480"/>
            </a:xfrm>
            <a:prstGeom prst="curvedConnector3">
              <a:avLst>
                <a:gd fmla="val 537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96" name="Google Shape;3596;p51"/>
            <p:cNvCxnSpPr>
              <a:stCxn id="3582" idx="6"/>
            </p:cNvCxnSpPr>
            <p:nvPr/>
          </p:nvCxnSpPr>
          <p:spPr>
            <a:xfrm rot="-6071192">
              <a:off x="2783384" y="1288005"/>
              <a:ext cx="327828" cy="157207"/>
            </a:xfrm>
            <a:prstGeom prst="curvedConnector3">
              <a:avLst>
                <a:gd fmla="val 516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97" name="Google Shape;3597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00" name="Google Shape;3600;p51"/>
            <p:cNvCxnSpPr>
              <a:stCxn id="3583" idx="6"/>
            </p:cNvCxnSpPr>
            <p:nvPr/>
          </p:nvCxnSpPr>
          <p:spPr>
            <a:xfrm flipH="1" rot="-6070600">
              <a:off x="2430630" y="2574831"/>
              <a:ext cx="809452" cy="156854"/>
            </a:xfrm>
            <a:prstGeom prst="curvedConnector3">
              <a:avLst>
                <a:gd fmla="val 534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01" name="Google Shape;3601;p51"/>
            <p:cNvCxnSpPr/>
            <p:nvPr/>
          </p:nvCxnSpPr>
          <p:spPr>
            <a:xfrm rot="-669802">
              <a:off x="1660112" y="1685167"/>
              <a:ext cx="736026" cy="425966"/>
            </a:xfrm>
            <a:prstGeom prst="curvedConnector3">
              <a:avLst>
                <a:gd fmla="val 496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90" name="Google Shape;3590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2" name="Google Shape;3602;p51"/>
          <p:cNvGrpSpPr/>
          <p:nvPr/>
        </p:nvGrpSpPr>
        <p:grpSpPr>
          <a:xfrm rot="3955103">
            <a:off x="8676261" y="1673904"/>
            <a:ext cx="403370" cy="402559"/>
            <a:chOff x="1559926" y="1125488"/>
            <a:chExt cx="2014565" cy="2010518"/>
          </a:xfrm>
        </p:grpSpPr>
        <p:sp>
          <p:nvSpPr>
            <p:cNvPr id="3603" name="Google Shape;3603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06" name="Google Shape;3606;p51"/>
            <p:cNvCxnSpPr/>
            <p:nvPr/>
          </p:nvCxnSpPr>
          <p:spPr>
            <a:xfrm flipH="1" rot="-9355226">
              <a:off x="2746593" y="1958479"/>
              <a:ext cx="655874" cy="466928"/>
            </a:xfrm>
            <a:prstGeom prst="curvedConnector3">
              <a:avLst>
                <a:gd fmla="val 498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07" name="Google Shape;3607;p51"/>
            <p:cNvCxnSpPr/>
            <p:nvPr/>
          </p:nvCxnSpPr>
          <p:spPr>
            <a:xfrm flipH="1" rot="6844614">
              <a:off x="2176744" y="1626277"/>
              <a:ext cx="716978" cy="90102"/>
            </a:xfrm>
            <a:prstGeom prst="curvedConnector3">
              <a:avLst>
                <a:gd fmla="val 4796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08" name="Google Shape;3608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09" name="Google Shape;3609;p51"/>
            <p:cNvCxnSpPr>
              <a:stCxn id="3604" idx="2"/>
            </p:cNvCxnSpPr>
            <p:nvPr/>
          </p:nvCxnSpPr>
          <p:spPr>
            <a:xfrm rot="-9354626">
              <a:off x="1986582" y="1623241"/>
              <a:ext cx="521849" cy="299335"/>
            </a:xfrm>
            <a:prstGeom prst="curvedConnector3">
              <a:avLst>
                <a:gd fmla="val 532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10" name="Google Shape;3610;p51"/>
            <p:cNvCxnSpPr>
              <a:stCxn id="3604" idx="6"/>
              <a:endCxn id="3611" idx="6"/>
            </p:cNvCxnSpPr>
            <p:nvPr/>
          </p:nvCxnSpPr>
          <p:spPr>
            <a:xfrm rot="1445303">
              <a:off x="2638400" y="2389685"/>
              <a:ext cx="596111" cy="76547"/>
            </a:xfrm>
            <a:prstGeom prst="curvedConnector3">
              <a:avLst>
                <a:gd fmla="val 479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12" name="Google Shape;3612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16" name="Google Shape;3616;p51"/>
            <p:cNvCxnSpPr>
              <a:stCxn id="3603" idx="0"/>
            </p:cNvCxnSpPr>
            <p:nvPr/>
          </p:nvCxnSpPr>
          <p:spPr>
            <a:xfrm flipH="1" rot="-9354983">
              <a:off x="3193655" y="1603394"/>
              <a:ext cx="288186" cy="260528"/>
            </a:xfrm>
            <a:prstGeom prst="curvedConnector3">
              <a:avLst>
                <a:gd fmla="val 470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17" name="Google Shape;3617;p51"/>
            <p:cNvCxnSpPr>
              <a:stCxn id="3603" idx="6"/>
            </p:cNvCxnSpPr>
            <p:nvPr/>
          </p:nvCxnSpPr>
          <p:spPr>
            <a:xfrm flipH="1" rot="6845927">
              <a:off x="2768023" y="1336056"/>
              <a:ext cx="358550" cy="61104"/>
            </a:xfrm>
            <a:prstGeom prst="curvedConnector3">
              <a:avLst>
                <a:gd fmla="val 600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18" name="Google Shape;3618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21" name="Google Shape;3621;p51"/>
            <p:cNvCxnSpPr>
              <a:stCxn id="3604" idx="6"/>
            </p:cNvCxnSpPr>
            <p:nvPr/>
          </p:nvCxnSpPr>
          <p:spPr>
            <a:xfrm rot="1445136">
              <a:off x="2537635" y="2368027"/>
              <a:ext cx="595441" cy="570463"/>
            </a:xfrm>
            <a:prstGeom prst="curvedConnector3">
              <a:avLst>
                <a:gd fmla="val 521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22" name="Google Shape;3622;p51"/>
            <p:cNvCxnSpPr/>
            <p:nvPr/>
          </p:nvCxnSpPr>
          <p:spPr>
            <a:xfrm flipH="1" rot="-9354831">
              <a:off x="1604709" y="1859678"/>
              <a:ext cx="846831" cy="76943"/>
            </a:xfrm>
            <a:prstGeom prst="curvedConnector3">
              <a:avLst>
                <a:gd fmla="val 5713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11" name="Google Shape;3611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3" name="Google Shape;3623;p51"/>
          <p:cNvGrpSpPr/>
          <p:nvPr/>
        </p:nvGrpSpPr>
        <p:grpSpPr>
          <a:xfrm rot="242323">
            <a:off x="2259496" y="3464007"/>
            <a:ext cx="403310" cy="402500"/>
            <a:chOff x="1559926" y="1125488"/>
            <a:chExt cx="2014565" cy="2010518"/>
          </a:xfrm>
        </p:grpSpPr>
        <p:sp>
          <p:nvSpPr>
            <p:cNvPr id="3624" name="Google Shape;3624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27" name="Google Shape;3627;p51"/>
            <p:cNvCxnSpPr/>
            <p:nvPr/>
          </p:nvCxnSpPr>
          <p:spPr>
            <a:xfrm flipH="1" rot="10558268">
              <a:off x="2675293" y="2140517"/>
              <a:ext cx="798473" cy="102852"/>
            </a:xfrm>
            <a:prstGeom prst="curvedConnector3">
              <a:avLst>
                <a:gd fmla="val 492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28" name="Google Shape;3628;p51"/>
            <p:cNvCxnSpPr/>
            <p:nvPr/>
          </p:nvCxnSpPr>
          <p:spPr>
            <a:xfrm rot="-5641653">
              <a:off x="2197800" y="1542153"/>
              <a:ext cx="674867" cy="258349"/>
            </a:xfrm>
            <a:prstGeom prst="curvedConnector3">
              <a:avLst>
                <a:gd fmla="val 5109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29" name="Google Shape;3629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30" name="Google Shape;3630;p51"/>
            <p:cNvCxnSpPr>
              <a:stCxn id="3625" idx="2"/>
            </p:cNvCxnSpPr>
            <p:nvPr/>
          </p:nvCxnSpPr>
          <p:spPr>
            <a:xfrm flipH="1" rot="5157168">
              <a:off x="1992470" y="1613361"/>
              <a:ext cx="510072" cy="319094"/>
            </a:xfrm>
            <a:prstGeom prst="curvedConnector3">
              <a:avLst>
                <a:gd fmla="val 5732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31" name="Google Shape;3631;p51"/>
            <p:cNvCxnSpPr>
              <a:stCxn id="3625" idx="6"/>
              <a:endCxn id="3632" idx="6"/>
            </p:cNvCxnSpPr>
            <p:nvPr/>
          </p:nvCxnSpPr>
          <p:spPr>
            <a:xfrm flipH="1" rot="-5643027">
              <a:off x="2762321" y="2183000"/>
              <a:ext cx="348270" cy="489617"/>
            </a:xfrm>
            <a:prstGeom prst="curvedConnector3">
              <a:avLst>
                <a:gd fmla="val 586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33" name="Google Shape;3633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37" name="Google Shape;3637;p51"/>
            <p:cNvCxnSpPr>
              <a:stCxn id="3624" idx="0"/>
            </p:cNvCxnSpPr>
            <p:nvPr/>
          </p:nvCxnSpPr>
          <p:spPr>
            <a:xfrm flipH="1" rot="10558958">
              <a:off x="3149335" y="1686592"/>
              <a:ext cx="376826" cy="94132"/>
            </a:xfrm>
            <a:prstGeom prst="curvedConnector3">
              <a:avLst>
                <a:gd fmla="val 4832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38" name="Google Shape;3638;p51"/>
            <p:cNvCxnSpPr>
              <a:stCxn id="3624" idx="6"/>
            </p:cNvCxnSpPr>
            <p:nvPr/>
          </p:nvCxnSpPr>
          <p:spPr>
            <a:xfrm rot="-5642368">
              <a:off x="2774819" y="1309016"/>
              <a:ext cx="344957" cy="115185"/>
            </a:xfrm>
            <a:prstGeom prst="curvedConnector3">
              <a:avLst>
                <a:gd fmla="val 496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39" name="Google Shape;3639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42" name="Google Shape;3642;p51"/>
            <p:cNvCxnSpPr>
              <a:stCxn id="3625" idx="6"/>
            </p:cNvCxnSpPr>
            <p:nvPr/>
          </p:nvCxnSpPr>
          <p:spPr>
            <a:xfrm flipH="1" rot="-5642324">
              <a:off x="2443483" y="2525142"/>
              <a:ext cx="783746" cy="256233"/>
            </a:xfrm>
            <a:prstGeom prst="curvedConnector3">
              <a:avLst>
                <a:gd fmla="val 5493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43" name="Google Shape;3643;p51"/>
            <p:cNvCxnSpPr/>
            <p:nvPr/>
          </p:nvCxnSpPr>
          <p:spPr>
            <a:xfrm rot="-242510">
              <a:off x="1636551" y="1732436"/>
              <a:ext cx="783148" cy="331427"/>
            </a:xfrm>
            <a:prstGeom prst="curvedConnector3">
              <a:avLst>
                <a:gd fmla="val 503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32" name="Google Shape;3632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4" name="Google Shape;3644;p51"/>
          <p:cNvSpPr/>
          <p:nvPr/>
        </p:nvSpPr>
        <p:spPr>
          <a:xfrm>
            <a:off x="820100" y="144617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Sistema de Energia de todos os seres vivos</a:t>
            </a:r>
            <a:endParaRPr/>
          </a:p>
        </p:txBody>
      </p:sp>
      <p:sp>
        <p:nvSpPr>
          <p:cNvPr id="3645" name="Google Shape;3645;p51"/>
          <p:cNvSpPr/>
          <p:nvPr/>
        </p:nvSpPr>
        <p:spPr>
          <a:xfrm>
            <a:off x="820100" y="195330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Consumo constante por tick</a:t>
            </a:r>
            <a:endParaRPr/>
          </a:p>
        </p:txBody>
      </p:sp>
      <p:sp>
        <p:nvSpPr>
          <p:cNvPr id="3646" name="Google Shape;3646;p51"/>
          <p:cNvSpPr/>
          <p:nvPr/>
        </p:nvSpPr>
        <p:spPr>
          <a:xfrm>
            <a:off x="820100" y="246042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Quando zerado, a condição de morte ativa</a:t>
            </a:r>
            <a:endParaRPr/>
          </a:p>
        </p:txBody>
      </p:sp>
      <p:sp>
        <p:nvSpPr>
          <p:cNvPr id="3647" name="Google Shape;3647;p51"/>
          <p:cNvSpPr/>
          <p:nvPr/>
        </p:nvSpPr>
        <p:spPr>
          <a:xfrm>
            <a:off x="820100" y="296755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 alimento, sem reprodução</a:t>
            </a:r>
            <a:endParaRPr/>
          </a:p>
        </p:txBody>
      </p:sp>
      <p:sp>
        <p:nvSpPr>
          <p:cNvPr id="3648" name="Google Shape;3648;p51"/>
          <p:cNvSpPr/>
          <p:nvPr/>
        </p:nvSpPr>
        <p:spPr>
          <a:xfrm>
            <a:off x="820100" y="347467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Fator determinante em estações longas</a:t>
            </a:r>
            <a:endParaRPr/>
          </a:p>
        </p:txBody>
      </p:sp>
      <p:grpSp>
        <p:nvGrpSpPr>
          <p:cNvPr id="3649" name="Google Shape;3649;p51"/>
          <p:cNvGrpSpPr/>
          <p:nvPr/>
        </p:nvGrpSpPr>
        <p:grpSpPr>
          <a:xfrm rot="-4983571">
            <a:off x="1325587" y="4606671"/>
            <a:ext cx="403452" cy="402641"/>
            <a:chOff x="1559926" y="1125488"/>
            <a:chExt cx="2014565" cy="2010518"/>
          </a:xfrm>
        </p:grpSpPr>
        <p:sp>
          <p:nvSpPr>
            <p:cNvPr id="3650" name="Google Shape;3650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53" name="Google Shape;3653;p51"/>
            <p:cNvCxnSpPr/>
            <p:nvPr/>
          </p:nvCxnSpPr>
          <p:spPr>
            <a:xfrm flipH="1" rot="10383974">
              <a:off x="2673194" y="2160816"/>
              <a:ext cx="802670" cy="62253"/>
            </a:xfrm>
            <a:prstGeom prst="curvedConnector3">
              <a:avLst>
                <a:gd fmla="val 497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54" name="Google Shape;3654;p51"/>
            <p:cNvCxnSpPr/>
            <p:nvPr/>
          </p:nvCxnSpPr>
          <p:spPr>
            <a:xfrm rot="-5816082">
              <a:off x="2204765" y="1525202"/>
              <a:ext cx="660935" cy="292252"/>
            </a:xfrm>
            <a:prstGeom prst="curvedConnector3">
              <a:avLst>
                <a:gd fmla="val 485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55" name="Google Shape;3655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56" name="Google Shape;3656;p51"/>
            <p:cNvCxnSpPr>
              <a:stCxn id="3651" idx="2"/>
            </p:cNvCxnSpPr>
            <p:nvPr/>
          </p:nvCxnSpPr>
          <p:spPr>
            <a:xfrm flipH="1" rot="4982965">
              <a:off x="1984725" y="1626485"/>
              <a:ext cx="525562" cy="292847"/>
            </a:xfrm>
            <a:prstGeom prst="curvedConnector3">
              <a:avLst>
                <a:gd fmla="val 558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57" name="Google Shape;3657;p51"/>
            <p:cNvCxnSpPr>
              <a:stCxn id="3651" idx="6"/>
              <a:endCxn id="3658" idx="6"/>
            </p:cNvCxnSpPr>
            <p:nvPr/>
          </p:nvCxnSpPr>
          <p:spPr>
            <a:xfrm flipH="1" rot="-5816172">
              <a:off x="2750142" y="2192079"/>
              <a:ext cx="372627" cy="471458"/>
            </a:xfrm>
            <a:prstGeom prst="curvedConnector3">
              <a:avLst>
                <a:gd fmla="val 5762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59" name="Google Shape;3659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63" name="Google Shape;3663;p51"/>
            <p:cNvCxnSpPr>
              <a:stCxn id="3650" idx="0"/>
            </p:cNvCxnSpPr>
            <p:nvPr/>
          </p:nvCxnSpPr>
          <p:spPr>
            <a:xfrm flipH="1" rot="10382233">
              <a:off x="3147193" y="1696336"/>
              <a:ext cx="381111" cy="74645"/>
            </a:xfrm>
            <a:prstGeom prst="curvedConnector3">
              <a:avLst>
                <a:gd fmla="val 5024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64" name="Google Shape;3664;p51"/>
            <p:cNvCxnSpPr>
              <a:stCxn id="3650" idx="6"/>
            </p:cNvCxnSpPr>
            <p:nvPr/>
          </p:nvCxnSpPr>
          <p:spPr>
            <a:xfrm rot="-5815040">
              <a:off x="2777915" y="1300429"/>
              <a:ext cx="338766" cy="132358"/>
            </a:xfrm>
            <a:prstGeom prst="curvedConnector3">
              <a:avLst>
                <a:gd fmla="val 552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65" name="Google Shape;3665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68" name="Google Shape;3668;p51"/>
            <p:cNvCxnSpPr>
              <a:stCxn id="3651" idx="6"/>
            </p:cNvCxnSpPr>
            <p:nvPr/>
          </p:nvCxnSpPr>
          <p:spPr>
            <a:xfrm flipH="1" rot="-5817052">
              <a:off x="2437482" y="2545217"/>
              <a:ext cx="795749" cy="216082"/>
            </a:xfrm>
            <a:prstGeom prst="curvedConnector3">
              <a:avLst>
                <a:gd fmla="val 5385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69" name="Google Shape;3669;p51"/>
            <p:cNvCxnSpPr/>
            <p:nvPr/>
          </p:nvCxnSpPr>
          <p:spPr>
            <a:xfrm rot="-415971">
              <a:off x="1645376" y="1712897"/>
              <a:ext cx="765497" cy="370506"/>
            </a:xfrm>
            <a:prstGeom prst="curvedConnector3">
              <a:avLst>
                <a:gd fmla="val 4994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58" name="Google Shape;3658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0" name="Google Shape;3670;p51"/>
          <p:cNvGrpSpPr/>
          <p:nvPr/>
        </p:nvGrpSpPr>
        <p:grpSpPr>
          <a:xfrm rot="-5664581">
            <a:off x="112874" y="3146739"/>
            <a:ext cx="403503" cy="402692"/>
            <a:chOff x="1559926" y="1125488"/>
            <a:chExt cx="2014565" cy="2010518"/>
          </a:xfrm>
        </p:grpSpPr>
        <p:sp>
          <p:nvSpPr>
            <p:cNvPr id="3671" name="Google Shape;3671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74" name="Google Shape;3674;p51"/>
            <p:cNvCxnSpPr/>
            <p:nvPr/>
          </p:nvCxnSpPr>
          <p:spPr>
            <a:xfrm flipH="1" rot="-10534853">
              <a:off x="2687128" y="2082420"/>
              <a:ext cx="774803" cy="219045"/>
            </a:xfrm>
            <a:prstGeom prst="curvedConnector3">
              <a:avLst>
                <a:gd fmla="val 500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75" name="Google Shape;3675;p51"/>
            <p:cNvCxnSpPr/>
            <p:nvPr/>
          </p:nvCxnSpPr>
          <p:spPr>
            <a:xfrm rot="-5135181">
              <a:off x="2182437" y="1593097"/>
              <a:ext cx="705592" cy="156461"/>
            </a:xfrm>
            <a:prstGeom prst="curvedConnector3">
              <a:avLst>
                <a:gd fmla="val 493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76" name="Google Shape;3676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77" name="Google Shape;3677;p51"/>
            <p:cNvCxnSpPr>
              <a:stCxn id="3672" idx="2"/>
            </p:cNvCxnSpPr>
            <p:nvPr/>
          </p:nvCxnSpPr>
          <p:spPr>
            <a:xfrm rot="-10535673">
              <a:off x="2052229" y="1544084"/>
              <a:ext cx="390554" cy="45764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78" name="Google Shape;3678;p51"/>
            <p:cNvCxnSpPr>
              <a:stCxn id="3672" idx="6"/>
              <a:endCxn id="3679" idx="6"/>
            </p:cNvCxnSpPr>
            <p:nvPr/>
          </p:nvCxnSpPr>
          <p:spPr>
            <a:xfrm rot="264070">
              <a:off x="2668666" y="2291503"/>
              <a:ext cx="535579" cy="272610"/>
            </a:xfrm>
            <a:prstGeom prst="curvedConnector3">
              <a:avLst>
                <a:gd fmla="val 555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80" name="Google Shape;3680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84" name="Google Shape;3684;p51"/>
            <p:cNvCxnSpPr>
              <a:stCxn id="3671" idx="0"/>
            </p:cNvCxnSpPr>
            <p:nvPr/>
          </p:nvCxnSpPr>
          <p:spPr>
            <a:xfrm flipH="1" rot="-10535637">
              <a:off x="3158267" y="1660388"/>
              <a:ext cx="359262" cy="147441"/>
            </a:xfrm>
            <a:prstGeom prst="curvedConnector3">
              <a:avLst>
                <a:gd fmla="val 499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85" name="Google Shape;3685;p51"/>
            <p:cNvCxnSpPr>
              <a:stCxn id="3671" idx="6"/>
            </p:cNvCxnSpPr>
            <p:nvPr/>
          </p:nvCxnSpPr>
          <p:spPr>
            <a:xfrm rot="-5134752">
              <a:off x="2768265" y="1335017"/>
              <a:ext cx="358065" cy="63183"/>
            </a:xfrm>
            <a:prstGeom prst="curvedConnector3">
              <a:avLst>
                <a:gd fmla="val 461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86" name="Google Shape;3686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89" name="Google Shape;3689;p51"/>
            <p:cNvCxnSpPr>
              <a:stCxn id="3672" idx="6"/>
            </p:cNvCxnSpPr>
            <p:nvPr/>
          </p:nvCxnSpPr>
          <p:spPr>
            <a:xfrm rot="263279">
              <a:off x="2651066" y="2284367"/>
              <a:ext cx="368580" cy="73778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0" name="Google Shape;3690;p51"/>
            <p:cNvCxnSpPr/>
            <p:nvPr/>
          </p:nvCxnSpPr>
          <p:spPr>
            <a:xfrm rot="264499">
              <a:off x="1616357" y="1791780"/>
              <a:ext cx="823536" cy="212741"/>
            </a:xfrm>
            <a:prstGeom prst="curvedConnector3">
              <a:avLst>
                <a:gd fmla="val 4988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79" name="Google Shape;3679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1" name="Google Shape;3691;p51"/>
          <p:cNvGrpSpPr/>
          <p:nvPr/>
        </p:nvGrpSpPr>
        <p:grpSpPr>
          <a:xfrm rot="-1863715">
            <a:off x="4699285" y="4735128"/>
            <a:ext cx="403331" cy="402521"/>
            <a:chOff x="1559926" y="1125488"/>
            <a:chExt cx="2014565" cy="2010518"/>
          </a:xfrm>
        </p:grpSpPr>
        <p:sp>
          <p:nvSpPr>
            <p:cNvPr id="3692" name="Google Shape;3692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95" name="Google Shape;3695;p51"/>
            <p:cNvCxnSpPr/>
            <p:nvPr/>
          </p:nvCxnSpPr>
          <p:spPr>
            <a:xfrm flipH="1" rot="-8936520">
              <a:off x="2777382" y="1920366"/>
              <a:ext cx="594295" cy="543154"/>
            </a:xfrm>
            <a:prstGeom prst="curvedConnector3">
              <a:avLst>
                <a:gd fmla="val 5014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6" name="Google Shape;3696;p51"/>
            <p:cNvCxnSpPr/>
            <p:nvPr/>
          </p:nvCxnSpPr>
          <p:spPr>
            <a:xfrm flipH="1" rot="7263378">
              <a:off x="2184861" y="1583040"/>
              <a:ext cx="700744" cy="176575"/>
            </a:xfrm>
            <a:prstGeom prst="curvedConnector3">
              <a:avLst>
                <a:gd fmla="val 475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97" name="Google Shape;3697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98" name="Google Shape;3698;p51"/>
            <p:cNvCxnSpPr>
              <a:stCxn id="3693" idx="2"/>
            </p:cNvCxnSpPr>
            <p:nvPr/>
          </p:nvCxnSpPr>
          <p:spPr>
            <a:xfrm rot="-8935476">
              <a:off x="1970269" y="1656092"/>
              <a:ext cx="554473" cy="233633"/>
            </a:xfrm>
            <a:prstGeom prst="curvedConnector3">
              <a:avLst>
                <a:gd fmla="val 520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9" name="Google Shape;3699;p51"/>
            <p:cNvCxnSpPr>
              <a:stCxn id="3693" idx="6"/>
              <a:endCxn id="3700" idx="6"/>
            </p:cNvCxnSpPr>
            <p:nvPr/>
          </p:nvCxnSpPr>
          <p:spPr>
            <a:xfrm rot="1862829">
              <a:off x="2636016" y="2426059"/>
              <a:ext cx="600880" cy="3499"/>
            </a:xfrm>
            <a:prstGeom prst="curvedConnector3">
              <a:avLst>
                <a:gd fmla="val 577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01" name="Google Shape;3701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05" name="Google Shape;3705;p51"/>
            <p:cNvCxnSpPr>
              <a:stCxn id="3692" idx="0"/>
            </p:cNvCxnSpPr>
            <p:nvPr/>
          </p:nvCxnSpPr>
          <p:spPr>
            <a:xfrm flipH="1" rot="-8937304">
              <a:off x="3210642" y="1586898"/>
              <a:ext cx="254213" cy="29352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6" name="Google Shape;3706;p51"/>
            <p:cNvCxnSpPr>
              <a:stCxn id="3692" idx="6"/>
            </p:cNvCxnSpPr>
            <p:nvPr/>
          </p:nvCxnSpPr>
          <p:spPr>
            <a:xfrm flipH="1" rot="7262902">
              <a:off x="2773089" y="1314593"/>
              <a:ext cx="348417" cy="104031"/>
            </a:xfrm>
            <a:prstGeom prst="curvedConnector3">
              <a:avLst>
                <a:gd fmla="val 606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07" name="Google Shape;3707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10" name="Google Shape;3710;p51"/>
            <p:cNvCxnSpPr>
              <a:stCxn id="3693" idx="6"/>
            </p:cNvCxnSpPr>
            <p:nvPr/>
          </p:nvCxnSpPr>
          <p:spPr>
            <a:xfrm rot="1864522">
              <a:off x="2505229" y="2406377"/>
              <a:ext cx="660254" cy="493762"/>
            </a:xfrm>
            <a:prstGeom prst="curvedConnector3">
              <a:avLst>
                <a:gd fmla="val 512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11" name="Google Shape;3711;p51"/>
            <p:cNvCxnSpPr/>
            <p:nvPr/>
          </p:nvCxnSpPr>
          <p:spPr>
            <a:xfrm flipH="1" rot="-8936218">
              <a:off x="1612412" y="1808525"/>
              <a:ext cx="831426" cy="179250"/>
            </a:xfrm>
            <a:prstGeom prst="curvedConnector3">
              <a:avLst>
                <a:gd fmla="val 5173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00" name="Google Shape;3700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2" name="Google Shape;3712;p51"/>
          <p:cNvGrpSpPr/>
          <p:nvPr/>
        </p:nvGrpSpPr>
        <p:grpSpPr>
          <a:xfrm rot="-1861359">
            <a:off x="4767014" y="3921230"/>
            <a:ext cx="403400" cy="402590"/>
            <a:chOff x="1559926" y="1125488"/>
            <a:chExt cx="2014565" cy="2010518"/>
          </a:xfrm>
        </p:grpSpPr>
        <p:sp>
          <p:nvSpPr>
            <p:cNvPr id="3713" name="Google Shape;3713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16" name="Google Shape;3716;p51"/>
            <p:cNvCxnSpPr/>
            <p:nvPr/>
          </p:nvCxnSpPr>
          <p:spPr>
            <a:xfrm flipH="1" rot="-8939795">
              <a:off x="2777203" y="1920649"/>
              <a:ext cx="594654" cy="542587"/>
            </a:xfrm>
            <a:prstGeom prst="curvedConnector3">
              <a:avLst>
                <a:gd fmla="val 4906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17" name="Google Shape;3717;p51"/>
            <p:cNvCxnSpPr/>
            <p:nvPr/>
          </p:nvCxnSpPr>
          <p:spPr>
            <a:xfrm flipH="1" rot="7261359">
              <a:off x="2184810" y="1583246"/>
              <a:ext cx="700846" cy="176164"/>
            </a:xfrm>
            <a:prstGeom prst="curvedConnector3">
              <a:avLst>
                <a:gd fmla="val 474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18" name="Google Shape;3718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19" name="Google Shape;3719;p51"/>
            <p:cNvCxnSpPr>
              <a:stCxn id="3714" idx="2"/>
            </p:cNvCxnSpPr>
            <p:nvPr/>
          </p:nvCxnSpPr>
          <p:spPr>
            <a:xfrm rot="-8938664">
              <a:off x="1970424" y="1655835"/>
              <a:ext cx="554164" cy="234147"/>
            </a:xfrm>
            <a:prstGeom prst="curvedConnector3">
              <a:avLst>
                <a:gd fmla="val 494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0" name="Google Shape;3720;p51"/>
            <p:cNvCxnSpPr>
              <a:stCxn id="3714" idx="6"/>
              <a:endCxn id="3721" idx="6"/>
            </p:cNvCxnSpPr>
            <p:nvPr/>
          </p:nvCxnSpPr>
          <p:spPr>
            <a:xfrm rot="1861359">
              <a:off x="2635943" y="2425853"/>
              <a:ext cx="600726" cy="3912"/>
            </a:xfrm>
            <a:prstGeom prst="curvedConnector3">
              <a:avLst>
                <a:gd fmla="val -4147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22" name="Google Shape;3722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26" name="Google Shape;3726;p51"/>
            <p:cNvCxnSpPr>
              <a:stCxn id="3713" idx="0"/>
            </p:cNvCxnSpPr>
            <p:nvPr/>
          </p:nvCxnSpPr>
          <p:spPr>
            <a:xfrm flipH="1" rot="-8939394">
              <a:off x="3210513" y="1586975"/>
              <a:ext cx="254470" cy="293366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7" name="Google Shape;3727;p51"/>
            <p:cNvCxnSpPr>
              <a:stCxn id="3713" idx="6"/>
            </p:cNvCxnSpPr>
            <p:nvPr/>
          </p:nvCxnSpPr>
          <p:spPr>
            <a:xfrm flipH="1" rot="7260863">
              <a:off x="2773976" y="1316308"/>
              <a:ext cx="349343" cy="101201"/>
            </a:xfrm>
            <a:prstGeom prst="curvedConnector3">
              <a:avLst>
                <a:gd fmla="val 590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28" name="Google Shape;3728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31" name="Google Shape;3731;p51"/>
            <p:cNvCxnSpPr>
              <a:stCxn id="3714" idx="6"/>
            </p:cNvCxnSpPr>
            <p:nvPr/>
          </p:nvCxnSpPr>
          <p:spPr>
            <a:xfrm rot="1861846">
              <a:off x="2505384" y="2406120"/>
              <a:ext cx="659944" cy="494276"/>
            </a:xfrm>
            <a:prstGeom prst="curvedConnector3">
              <a:avLst>
                <a:gd fmla="val 5102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2" name="Google Shape;3732;p51"/>
            <p:cNvCxnSpPr/>
            <p:nvPr/>
          </p:nvCxnSpPr>
          <p:spPr>
            <a:xfrm flipH="1" rot="-8938983">
              <a:off x="1612438" y="1808859"/>
              <a:ext cx="831374" cy="178582"/>
            </a:xfrm>
            <a:prstGeom prst="curvedConnector3">
              <a:avLst>
                <a:gd fmla="val 486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21" name="Google Shape;3721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3" name="Google Shape;3733;p51"/>
          <p:cNvGrpSpPr/>
          <p:nvPr/>
        </p:nvGrpSpPr>
        <p:grpSpPr>
          <a:xfrm rot="-833848">
            <a:off x="6126900" y="537344"/>
            <a:ext cx="403441" cy="402631"/>
            <a:chOff x="1559926" y="1125488"/>
            <a:chExt cx="2014565" cy="2010518"/>
          </a:xfrm>
        </p:grpSpPr>
        <p:sp>
          <p:nvSpPr>
            <p:cNvPr id="3734" name="Google Shape;3734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37" name="Google Shape;3737;p51"/>
            <p:cNvCxnSpPr/>
            <p:nvPr/>
          </p:nvCxnSpPr>
          <p:spPr>
            <a:xfrm flipH="1" rot="-9966070">
              <a:off x="2710471" y="2020118"/>
              <a:ext cx="728118" cy="343650"/>
            </a:xfrm>
            <a:prstGeom prst="curvedConnector3">
              <a:avLst>
                <a:gd fmla="val 500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8" name="Google Shape;3738;p51"/>
            <p:cNvCxnSpPr/>
            <p:nvPr/>
          </p:nvCxnSpPr>
          <p:spPr>
            <a:xfrm rot="-4565798">
              <a:off x="2174412" y="1652337"/>
              <a:ext cx="721642" cy="37982"/>
            </a:xfrm>
            <a:prstGeom prst="curvedConnector3">
              <a:avLst>
                <a:gd fmla="val 649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39" name="Google Shape;3739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40" name="Google Shape;3740;p51"/>
            <p:cNvCxnSpPr>
              <a:stCxn id="3735" idx="2"/>
            </p:cNvCxnSpPr>
            <p:nvPr/>
          </p:nvCxnSpPr>
          <p:spPr>
            <a:xfrm rot="-9965968">
              <a:off x="2017109" y="1579437"/>
              <a:ext cx="460795" cy="386942"/>
            </a:xfrm>
            <a:prstGeom prst="curvedConnector3">
              <a:avLst>
                <a:gd fmla="val 549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1" name="Google Shape;3741;p51"/>
            <p:cNvCxnSpPr>
              <a:stCxn id="3735" idx="6"/>
              <a:endCxn id="3742" idx="6"/>
            </p:cNvCxnSpPr>
            <p:nvPr/>
          </p:nvCxnSpPr>
          <p:spPr>
            <a:xfrm rot="834317">
              <a:off x="2649810" y="2337553"/>
              <a:ext cx="572992" cy="180811"/>
            </a:xfrm>
            <a:prstGeom prst="curvedConnector3">
              <a:avLst>
                <a:gd fmla="val 5299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43" name="Google Shape;3743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47" name="Google Shape;3747;p51"/>
            <p:cNvCxnSpPr>
              <a:stCxn id="3734" idx="0"/>
            </p:cNvCxnSpPr>
            <p:nvPr/>
          </p:nvCxnSpPr>
          <p:spPr>
            <a:xfrm flipH="1" rot="-9965418">
              <a:off x="3173017" y="1630884"/>
              <a:ext cx="329461" cy="205549"/>
            </a:xfrm>
            <a:prstGeom prst="curvedConnector3">
              <a:avLst>
                <a:gd fmla="val 5050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8" name="Google Shape;3748;p51"/>
            <p:cNvCxnSpPr>
              <a:stCxn id="3734" idx="6"/>
            </p:cNvCxnSpPr>
            <p:nvPr/>
          </p:nvCxnSpPr>
          <p:spPr>
            <a:xfrm rot="-4566765">
              <a:off x="2765432" y="1364898"/>
              <a:ext cx="363732" cy="3421"/>
            </a:xfrm>
            <a:prstGeom prst="curvedConnector3">
              <a:avLst>
                <a:gd fmla="val -15388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49" name="Google Shape;3749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52" name="Google Shape;3752;p51"/>
            <p:cNvCxnSpPr>
              <a:stCxn id="3735" idx="6"/>
            </p:cNvCxnSpPr>
            <p:nvPr/>
          </p:nvCxnSpPr>
          <p:spPr>
            <a:xfrm rot="832895">
              <a:off x="2592771" y="2319795"/>
              <a:ext cx="485170" cy="666926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53" name="Google Shape;3753;p51"/>
            <p:cNvCxnSpPr/>
            <p:nvPr/>
          </p:nvCxnSpPr>
          <p:spPr>
            <a:xfrm rot="833611">
              <a:off x="1604584" y="1861078"/>
              <a:ext cx="847083" cy="74144"/>
            </a:xfrm>
            <a:prstGeom prst="curvedConnector3">
              <a:avLst>
                <a:gd fmla="val 506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42" name="Google Shape;3742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54" name="Google Shape;3754;p51"/>
          <p:cNvSpPr/>
          <p:nvPr/>
        </p:nvSpPr>
        <p:spPr>
          <a:xfrm>
            <a:off x="98383" y="4234531"/>
            <a:ext cx="625856" cy="819556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5" name="Google Shape;3755;p51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56" name="Google Shape;3756;p51"/>
          <p:cNvSpPr/>
          <p:nvPr/>
        </p:nvSpPr>
        <p:spPr>
          <a:xfrm>
            <a:off x="8614850" y="48161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19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 de Formigas no Netlogo</a:t>
            </a:r>
            <a:endParaRPr/>
          </a:p>
        </p:txBody>
      </p:sp>
      <p:sp>
        <p:nvSpPr>
          <p:cNvPr id="1940" name="Google Shape;1940;p34"/>
          <p:cNvSpPr txBox="1"/>
          <p:nvPr/>
        </p:nvSpPr>
        <p:spPr>
          <a:xfrm>
            <a:off x="1087813" y="40163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1941" name="Google Shape;1941;p34"/>
          <p:cNvSpPr txBox="1"/>
          <p:nvPr/>
        </p:nvSpPr>
        <p:spPr>
          <a:xfrm>
            <a:off x="4665288" y="40163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grpSp>
        <p:nvGrpSpPr>
          <p:cNvPr id="1942" name="Google Shape;1942;p34"/>
          <p:cNvGrpSpPr/>
          <p:nvPr/>
        </p:nvGrpSpPr>
        <p:grpSpPr>
          <a:xfrm>
            <a:off x="7423652" y="208787"/>
            <a:ext cx="1288314" cy="1285726"/>
            <a:chOff x="7215676" y="-12"/>
            <a:chExt cx="2014565" cy="2010518"/>
          </a:xfrm>
        </p:grpSpPr>
        <p:sp>
          <p:nvSpPr>
            <p:cNvPr id="1943" name="Google Shape;1943;p34"/>
            <p:cNvSpPr/>
            <p:nvPr/>
          </p:nvSpPr>
          <p:spPr>
            <a:xfrm flipH="1">
              <a:off x="7637068" y="4172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4"/>
            <p:cNvSpPr/>
            <p:nvPr/>
          </p:nvSpPr>
          <p:spPr>
            <a:xfrm flipH="1" rot="-2700000">
              <a:off x="8057336" y="7763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4"/>
            <p:cNvSpPr/>
            <p:nvPr/>
          </p:nvSpPr>
          <p:spPr>
            <a:xfrm flipH="1" rot="-2700000">
              <a:off x="8409249" y="10634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46" name="Google Shape;1946;p34"/>
            <p:cNvCxnSpPr/>
            <p:nvPr/>
          </p:nvCxnSpPr>
          <p:spPr>
            <a:xfrm rot="10800000">
              <a:off x="7320986" y="9870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7" name="Google Shape;1947;p34"/>
            <p:cNvCxnSpPr/>
            <p:nvPr/>
          </p:nvCxnSpPr>
          <p:spPr>
            <a:xfrm flipH="1" rot="5400000">
              <a:off x="7909033" y="4405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48" name="Google Shape;1948;p34"/>
            <p:cNvSpPr/>
            <p:nvPr/>
          </p:nvSpPr>
          <p:spPr>
            <a:xfrm flipH="1" rot="-2700000">
              <a:off x="8084375" y="1710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49" name="Google Shape;1949;p34"/>
            <p:cNvCxnSpPr>
              <a:stCxn id="1944" idx="2"/>
              <a:endCxn id="1950" idx="6"/>
            </p:cNvCxnSpPr>
            <p:nvPr/>
          </p:nvCxnSpPr>
          <p:spPr>
            <a:xfrm flipH="1" rot="10800000">
              <a:off x="8365510" y="422558"/>
              <a:ext cx="313200" cy="468000"/>
            </a:xfrm>
            <a:prstGeom prst="curvedConnector3">
              <a:avLst>
                <a:gd fmla="val 6144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51" name="Google Shape;1951;p34"/>
            <p:cNvCxnSpPr>
              <a:stCxn id="1944" idx="6"/>
              <a:endCxn id="1952" idx="5"/>
            </p:cNvCxnSpPr>
            <p:nvPr/>
          </p:nvCxnSpPr>
          <p:spPr>
            <a:xfrm flipH="1">
              <a:off x="7562110" y="1145858"/>
              <a:ext cx="548100" cy="238500"/>
            </a:xfrm>
            <a:prstGeom prst="curvedConnector3">
              <a:avLst>
                <a:gd fmla="val 578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53" name="Google Shape;1953;p34"/>
            <p:cNvSpPr/>
            <p:nvPr/>
          </p:nvSpPr>
          <p:spPr>
            <a:xfrm flipH="1" rot="-2700000">
              <a:off x="7301260" y="9304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4"/>
            <p:cNvSpPr/>
            <p:nvPr/>
          </p:nvSpPr>
          <p:spPr>
            <a:xfrm flipH="1" rot="-2700000">
              <a:off x="8664645" y="3411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4"/>
            <p:cNvSpPr/>
            <p:nvPr/>
          </p:nvSpPr>
          <p:spPr>
            <a:xfrm flipH="1" rot="-2700000">
              <a:off x="9115011" y="5996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55" name="Google Shape;1955;p34"/>
            <p:cNvCxnSpPr>
              <a:stCxn id="1943" idx="0"/>
            </p:cNvCxnSpPr>
            <p:nvPr/>
          </p:nvCxnSpPr>
          <p:spPr>
            <a:xfrm rot="10800000">
              <a:off x="7267768" y="5480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56" name="Google Shape;1956;p34"/>
            <p:cNvCxnSpPr>
              <a:stCxn id="1943" idx="6"/>
            </p:cNvCxnSpPr>
            <p:nvPr/>
          </p:nvCxnSpPr>
          <p:spPr>
            <a:xfrm flipH="1" rot="5400000">
              <a:off x="7666918" y="1959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57" name="Google Shape;1957;p34"/>
            <p:cNvSpPr/>
            <p:nvPr/>
          </p:nvSpPr>
          <p:spPr>
            <a:xfrm flipH="1" rot="-2700000">
              <a:off x="7235446" y="5119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4"/>
            <p:cNvSpPr/>
            <p:nvPr/>
          </p:nvSpPr>
          <p:spPr>
            <a:xfrm flipH="1" rot="-2700000">
              <a:off x="7744805" y="197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4"/>
            <p:cNvSpPr/>
            <p:nvPr/>
          </p:nvSpPr>
          <p:spPr>
            <a:xfrm rot="-2700000">
              <a:off x="7772896" y="18952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60" name="Google Shape;1960;p34"/>
            <p:cNvCxnSpPr>
              <a:stCxn id="1944" idx="6"/>
            </p:cNvCxnSpPr>
            <p:nvPr/>
          </p:nvCxnSpPr>
          <p:spPr>
            <a:xfrm flipH="1">
              <a:off x="7797310" y="1145858"/>
              <a:ext cx="312900" cy="762900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61" name="Google Shape;1961;p34"/>
            <p:cNvCxnSpPr/>
            <p:nvPr/>
          </p:nvCxnSpPr>
          <p:spPr>
            <a:xfrm flipH="1">
              <a:off x="8359741" y="6349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52" name="Google Shape;1952;p34"/>
            <p:cNvSpPr/>
            <p:nvPr/>
          </p:nvSpPr>
          <p:spPr>
            <a:xfrm rot="-2700000">
              <a:off x="7466671" y="133662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1962" name="Google Shape;1962;p34"/>
          <p:cNvGraphicFramePr/>
          <p:nvPr/>
        </p:nvGraphicFramePr>
        <p:xfrm>
          <a:off x="753750" y="176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{01A2DF96-CA86-402D-A52E-FA0105DF7A46}</a:tableStyleId>
              </a:tblPr>
              <a:tblGrid>
                <a:gridCol w="2416600"/>
                <a:gridCol w="5221850"/>
              </a:tblGrid>
              <a:tr h="207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Kumbh Sans"/>
                          <a:ea typeface="Kumbh Sans"/>
                          <a:cs typeface="Kumbh Sans"/>
                          <a:sym typeface="Kumbh Sans"/>
                          <a:hlinkClick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F</a:t>
                      </a:r>
                      <a:r>
                        <a:rPr b="1" lang="en" sz="11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erramenta</a:t>
                      </a:r>
                      <a:endParaRPr b="1" sz="11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NetLogo Web: Ants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183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Participantes</a:t>
                      </a:r>
                      <a:endParaRPr b="1" sz="11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Emanuel Lopes, Letícia Delfino ,Thales Aymar </a:t>
                      </a:r>
                      <a:endParaRPr sz="10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183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Professor</a:t>
                      </a:r>
                      <a:endParaRPr b="1" sz="11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Dr. Thales Levi Azevedo</a:t>
                      </a:r>
                      <a:endParaRPr sz="10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1963" name="Google Shape;1963;p34"/>
          <p:cNvSpPr txBox="1"/>
          <p:nvPr>
            <p:ph idx="1" type="body"/>
          </p:nvPr>
        </p:nvSpPr>
        <p:spPr>
          <a:xfrm>
            <a:off x="856925" y="1194575"/>
            <a:ext cx="732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Estimular a compreensão dos conceitos de Inteligência Artificial e modelagem baseada em agentes através da modificação criativa do modelo de formigas no NetLogo</a:t>
            </a:r>
            <a:endParaRPr/>
          </a:p>
        </p:txBody>
      </p:sp>
      <p:sp>
        <p:nvSpPr>
          <p:cNvPr id="1964" name="Google Shape;1964;p34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1965" name="Google Shape;1965;p34"/>
          <p:cNvSpPr txBox="1"/>
          <p:nvPr/>
        </p:nvSpPr>
        <p:spPr>
          <a:xfrm>
            <a:off x="8697625" y="4695750"/>
            <a:ext cx="35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umbh Sans"/>
                <a:ea typeface="Kumbh Sans"/>
                <a:cs typeface="Kumbh Sans"/>
                <a:sym typeface="Kumbh Sans"/>
              </a:rPr>
              <a:t>2</a:t>
            </a:r>
            <a:endParaRPr>
              <a:solidFill>
                <a:schemeClr val="lt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0" name="Shape 3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1" name="Google Shape;3761;p52"/>
          <p:cNvSpPr txBox="1"/>
          <p:nvPr>
            <p:ph type="title"/>
          </p:nvPr>
        </p:nvSpPr>
        <p:spPr>
          <a:xfrm>
            <a:off x="682300" y="574325"/>
            <a:ext cx="7704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EASTER</a:t>
            </a:r>
            <a:r>
              <a:rPr lang="en" sz="2000"/>
              <a:t> EGG</a:t>
            </a:r>
            <a:endParaRPr sz="2000"/>
          </a:p>
        </p:txBody>
      </p:sp>
      <p:pic>
        <p:nvPicPr>
          <p:cNvPr id="3762" name="Google Shape;376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063" y="1126675"/>
            <a:ext cx="3302775" cy="3181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63" name="Google Shape;3763;p52"/>
          <p:cNvGrpSpPr/>
          <p:nvPr/>
        </p:nvGrpSpPr>
        <p:grpSpPr>
          <a:xfrm>
            <a:off x="6895527" y="3347521"/>
            <a:ext cx="1671896" cy="1637601"/>
            <a:chOff x="581525" y="3254850"/>
            <a:chExt cx="297750" cy="294575"/>
          </a:xfrm>
        </p:grpSpPr>
        <p:sp>
          <p:nvSpPr>
            <p:cNvPr id="3764" name="Google Shape;3764;p52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2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2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7" name="Google Shape;3767;p52"/>
          <p:cNvGrpSpPr/>
          <p:nvPr/>
        </p:nvGrpSpPr>
        <p:grpSpPr>
          <a:xfrm rot="3143278">
            <a:off x="749488" y="3611715"/>
            <a:ext cx="1247402" cy="1490921"/>
            <a:chOff x="1559926" y="1125488"/>
            <a:chExt cx="2014565" cy="2010518"/>
          </a:xfrm>
        </p:grpSpPr>
        <p:sp>
          <p:nvSpPr>
            <p:cNvPr id="3768" name="Google Shape;3768;p5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71" name="Google Shape;3771;p52"/>
            <p:cNvCxnSpPr/>
            <p:nvPr/>
          </p:nvCxnSpPr>
          <p:spPr>
            <a:xfrm rot="-2838461">
              <a:off x="2790042" y="1952072"/>
              <a:ext cx="568975" cy="479742"/>
            </a:xfrm>
            <a:prstGeom prst="curvedConnector3">
              <a:avLst>
                <a:gd fmla="val 500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72" name="Google Shape;3772;p52"/>
            <p:cNvCxnSpPr/>
            <p:nvPr/>
          </p:nvCxnSpPr>
          <p:spPr>
            <a:xfrm flipH="1" rot="7961573">
              <a:off x="2182171" y="1511759"/>
              <a:ext cx="706124" cy="319137"/>
            </a:xfrm>
            <a:prstGeom prst="curvedConnector3">
              <a:avLst>
                <a:gd fmla="val 505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73" name="Google Shape;3773;p5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74" name="Google Shape;3774;p52"/>
            <p:cNvCxnSpPr>
              <a:stCxn id="3769" idx="2"/>
            </p:cNvCxnSpPr>
            <p:nvPr/>
          </p:nvCxnSpPr>
          <p:spPr>
            <a:xfrm rot="-8835886">
              <a:off x="1947926" y="1662510"/>
              <a:ext cx="599159" cy="220797"/>
            </a:xfrm>
            <a:prstGeom prst="curvedConnector3">
              <a:avLst>
                <a:gd fmla="val 500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75" name="Google Shape;3775;p52"/>
            <p:cNvCxnSpPr>
              <a:stCxn id="3769" idx="6"/>
              <a:endCxn id="3776" idx="6"/>
            </p:cNvCxnSpPr>
            <p:nvPr/>
          </p:nvCxnSpPr>
          <p:spPr>
            <a:xfrm flipH="1" rot="-8834540">
              <a:off x="2637336" y="2420743"/>
              <a:ext cx="598240" cy="14431"/>
            </a:xfrm>
            <a:prstGeom prst="curvedConnector3">
              <a:avLst>
                <a:gd fmla="val 535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77" name="Google Shape;3777;p5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81" name="Google Shape;3781;p52"/>
            <p:cNvCxnSpPr>
              <a:stCxn id="3768" idx="0"/>
            </p:cNvCxnSpPr>
            <p:nvPr/>
          </p:nvCxnSpPr>
          <p:spPr>
            <a:xfrm flipH="1" rot="-8832028">
              <a:off x="3241385" y="1580799"/>
              <a:ext cx="192726" cy="30571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2" name="Google Shape;3782;p52"/>
            <p:cNvCxnSpPr>
              <a:stCxn id="3768" idx="6"/>
            </p:cNvCxnSpPr>
            <p:nvPr/>
          </p:nvCxnSpPr>
          <p:spPr>
            <a:xfrm flipH="1" rot="7960568">
              <a:off x="2772039" y="1279231"/>
              <a:ext cx="350518" cy="174755"/>
            </a:xfrm>
            <a:prstGeom prst="curvedConnector3">
              <a:avLst>
                <a:gd fmla="val 6403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83" name="Google Shape;3783;p5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86" name="Google Shape;3786;p52"/>
            <p:cNvCxnSpPr>
              <a:stCxn id="3769" idx="6"/>
            </p:cNvCxnSpPr>
            <p:nvPr/>
          </p:nvCxnSpPr>
          <p:spPr>
            <a:xfrm rot="1964768">
              <a:off x="2456555" y="2412503"/>
              <a:ext cx="757601" cy="481511"/>
            </a:xfrm>
            <a:prstGeom prst="curvedConnector3">
              <a:avLst>
                <a:gd fmla="val 4995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7" name="Google Shape;3787;p52"/>
            <p:cNvCxnSpPr/>
            <p:nvPr/>
          </p:nvCxnSpPr>
          <p:spPr>
            <a:xfrm flipH="1" rot="-8834710">
              <a:off x="1633056" y="1794755"/>
              <a:ext cx="790137" cy="206791"/>
            </a:xfrm>
            <a:prstGeom prst="curvedConnector3">
              <a:avLst>
                <a:gd fmla="val 4979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76" name="Google Shape;3776;p5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8" name="Google Shape;3788;p52"/>
          <p:cNvSpPr/>
          <p:nvPr/>
        </p:nvSpPr>
        <p:spPr>
          <a:xfrm>
            <a:off x="1914864" y="3220896"/>
            <a:ext cx="884659" cy="867096"/>
          </a:xfrm>
          <a:custGeom>
            <a:rect b="b" l="l" r="r" t="t"/>
            <a:pathLst>
              <a:path extrusionOk="0" h="6239" w="6302">
                <a:moveTo>
                  <a:pt x="3151" y="1355"/>
                </a:moveTo>
                <a:cubicBezTo>
                  <a:pt x="3749" y="1355"/>
                  <a:pt x="4159" y="1827"/>
                  <a:pt x="4159" y="2363"/>
                </a:cubicBezTo>
                <a:cubicBezTo>
                  <a:pt x="4159" y="2773"/>
                  <a:pt x="3970" y="3119"/>
                  <a:pt x="3623" y="3277"/>
                </a:cubicBezTo>
                <a:cubicBezTo>
                  <a:pt x="3529" y="3308"/>
                  <a:pt x="3497" y="3434"/>
                  <a:pt x="3497" y="3560"/>
                </a:cubicBezTo>
                <a:cubicBezTo>
                  <a:pt x="3497" y="3749"/>
                  <a:pt x="3340" y="3907"/>
                  <a:pt x="3151" y="3907"/>
                </a:cubicBezTo>
                <a:cubicBezTo>
                  <a:pt x="2962" y="3907"/>
                  <a:pt x="2804" y="3749"/>
                  <a:pt x="2804" y="3560"/>
                </a:cubicBezTo>
                <a:cubicBezTo>
                  <a:pt x="2804" y="3151"/>
                  <a:pt x="2993" y="2836"/>
                  <a:pt x="3308" y="2647"/>
                </a:cubicBezTo>
                <a:cubicBezTo>
                  <a:pt x="3434" y="2552"/>
                  <a:pt x="3497" y="2458"/>
                  <a:pt x="3497" y="2332"/>
                </a:cubicBezTo>
                <a:cubicBezTo>
                  <a:pt x="3497" y="2143"/>
                  <a:pt x="3340" y="1953"/>
                  <a:pt x="3151" y="1953"/>
                </a:cubicBezTo>
                <a:cubicBezTo>
                  <a:pt x="2962" y="1953"/>
                  <a:pt x="2804" y="2143"/>
                  <a:pt x="2804" y="2332"/>
                </a:cubicBezTo>
                <a:cubicBezTo>
                  <a:pt x="2804" y="2521"/>
                  <a:pt x="2646" y="2678"/>
                  <a:pt x="2426" y="2678"/>
                </a:cubicBezTo>
                <a:cubicBezTo>
                  <a:pt x="2237" y="2678"/>
                  <a:pt x="2079" y="2521"/>
                  <a:pt x="2079" y="2332"/>
                </a:cubicBezTo>
                <a:cubicBezTo>
                  <a:pt x="2079" y="1827"/>
                  <a:pt x="2552" y="1355"/>
                  <a:pt x="3151" y="1355"/>
                </a:cubicBezTo>
                <a:close/>
                <a:moveTo>
                  <a:pt x="3151" y="4096"/>
                </a:moveTo>
                <a:cubicBezTo>
                  <a:pt x="3340" y="4096"/>
                  <a:pt x="3497" y="4253"/>
                  <a:pt x="3497" y="4442"/>
                </a:cubicBezTo>
                <a:cubicBezTo>
                  <a:pt x="3497" y="4663"/>
                  <a:pt x="3340" y="4820"/>
                  <a:pt x="3151" y="4820"/>
                </a:cubicBezTo>
                <a:cubicBezTo>
                  <a:pt x="2962" y="4820"/>
                  <a:pt x="2804" y="4663"/>
                  <a:pt x="2804" y="4442"/>
                </a:cubicBezTo>
                <a:cubicBezTo>
                  <a:pt x="2804" y="4253"/>
                  <a:pt x="2962" y="4096"/>
                  <a:pt x="3151" y="4096"/>
                </a:cubicBezTo>
                <a:close/>
                <a:moveTo>
                  <a:pt x="3182" y="0"/>
                </a:moveTo>
                <a:cubicBezTo>
                  <a:pt x="1481" y="0"/>
                  <a:pt x="63" y="1418"/>
                  <a:pt x="63" y="3119"/>
                </a:cubicBezTo>
                <a:cubicBezTo>
                  <a:pt x="63" y="3655"/>
                  <a:pt x="189" y="4159"/>
                  <a:pt x="473" y="4663"/>
                </a:cubicBezTo>
                <a:lnTo>
                  <a:pt x="32" y="5766"/>
                </a:lnTo>
                <a:cubicBezTo>
                  <a:pt x="0" y="5860"/>
                  <a:pt x="32" y="5986"/>
                  <a:pt x="126" y="6112"/>
                </a:cubicBezTo>
                <a:cubicBezTo>
                  <a:pt x="189" y="6175"/>
                  <a:pt x="347" y="6238"/>
                  <a:pt x="473" y="6238"/>
                </a:cubicBezTo>
                <a:lnTo>
                  <a:pt x="1764" y="5892"/>
                </a:lnTo>
                <a:cubicBezTo>
                  <a:pt x="2205" y="6144"/>
                  <a:pt x="2678" y="6238"/>
                  <a:pt x="3182" y="6238"/>
                </a:cubicBezTo>
                <a:cubicBezTo>
                  <a:pt x="4915" y="6238"/>
                  <a:pt x="6301" y="4789"/>
                  <a:pt x="6301" y="3119"/>
                </a:cubicBezTo>
                <a:cubicBezTo>
                  <a:pt x="6301" y="1386"/>
                  <a:pt x="4883" y="0"/>
                  <a:pt x="31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9" name="Google Shape;3789;p52"/>
          <p:cNvSpPr txBox="1"/>
          <p:nvPr>
            <p:ph idx="1" type="subTitle"/>
          </p:nvPr>
        </p:nvSpPr>
        <p:spPr>
          <a:xfrm>
            <a:off x="465100" y="1470650"/>
            <a:ext cx="2099100" cy="446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Referência ao </a:t>
            </a: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filme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0" name="Google Shape;3790;p52"/>
          <p:cNvSpPr txBox="1"/>
          <p:nvPr>
            <p:ph idx="1" type="subTitle"/>
          </p:nvPr>
        </p:nvSpPr>
        <p:spPr>
          <a:xfrm>
            <a:off x="465100" y="2731700"/>
            <a:ext cx="2099100" cy="446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Spawn Muito Raro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1" name="Google Shape;3791;p52"/>
          <p:cNvSpPr txBox="1"/>
          <p:nvPr>
            <p:ph idx="1" type="subTitle"/>
          </p:nvPr>
        </p:nvSpPr>
        <p:spPr>
          <a:xfrm>
            <a:off x="6408000" y="1470650"/>
            <a:ext cx="2235000" cy="572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Hostil a todos, para fins de balanceamento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2" name="Google Shape;3792;p52"/>
          <p:cNvSpPr txBox="1"/>
          <p:nvPr>
            <p:ph idx="1" type="subTitle"/>
          </p:nvPr>
        </p:nvSpPr>
        <p:spPr>
          <a:xfrm>
            <a:off x="6408000" y="2668700"/>
            <a:ext cx="2235000" cy="572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Turtle mais forte de toda a simulação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3" name="Google Shape;3793;p52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4" name="Google Shape;3794;p52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20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8" name="Shape 3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" name="Google Shape;3799;p53"/>
          <p:cNvSpPr txBox="1"/>
          <p:nvPr>
            <p:ph type="title"/>
          </p:nvPr>
        </p:nvSpPr>
        <p:spPr>
          <a:xfrm>
            <a:off x="1010925" y="1529525"/>
            <a:ext cx="3782700" cy="12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Configurações da Simulação</a:t>
            </a:r>
            <a:endParaRPr/>
          </a:p>
        </p:txBody>
      </p:sp>
      <p:pic>
        <p:nvPicPr>
          <p:cNvPr id="3800" name="Google Shape;380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0850" y="208275"/>
            <a:ext cx="3246850" cy="4726951"/>
          </a:xfrm>
          <a:prstGeom prst="rect">
            <a:avLst/>
          </a:prstGeom>
          <a:noFill/>
          <a:ln>
            <a:noFill/>
          </a:ln>
        </p:spPr>
      </p:pic>
      <p:sp>
        <p:nvSpPr>
          <p:cNvPr id="3801" name="Google Shape;3801;p53"/>
          <p:cNvSpPr txBox="1"/>
          <p:nvPr>
            <p:ph idx="1" type="subTitle"/>
          </p:nvPr>
        </p:nvSpPr>
        <p:spPr>
          <a:xfrm>
            <a:off x="1010925" y="2717950"/>
            <a:ext cx="37827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Opções para a alteração de variáveis da simulação, como comida, árvores e etc.</a:t>
            </a:r>
            <a:endParaRPr/>
          </a:p>
        </p:txBody>
      </p:sp>
      <p:sp>
        <p:nvSpPr>
          <p:cNvPr id="3802" name="Google Shape;3802;p53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21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6" name="Shape 3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7" name="Google Shape;3807;p54"/>
          <p:cNvSpPr txBox="1"/>
          <p:nvPr>
            <p:ph type="title"/>
          </p:nvPr>
        </p:nvSpPr>
        <p:spPr>
          <a:xfrm>
            <a:off x="2107650" y="3867925"/>
            <a:ext cx="4928700" cy="8106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SIMULAÇÃO COM AMBIENTE HOSTIL</a:t>
            </a:r>
            <a:endParaRPr sz="2000"/>
          </a:p>
        </p:txBody>
      </p:sp>
      <p:pic>
        <p:nvPicPr>
          <p:cNvPr id="3808" name="Google Shape;3808;p54" title="2024-12-07 22-55-3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9000" y="736550"/>
            <a:ext cx="5376398" cy="30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809" name="Google Shape;3809;p54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810" name="Google Shape;3810;p54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22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4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SIMULAÇÃO DE CONFIGURAÇÃO COM AMBIENTE “NORMAL”</a:t>
            </a:r>
            <a:endParaRPr sz="2000"/>
          </a:p>
        </p:txBody>
      </p:sp>
      <p:pic>
        <p:nvPicPr>
          <p:cNvPr id="3816" name="Google Shape;3816;p55" title="VID-20241205-WA011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2725" y="1109750"/>
            <a:ext cx="5376398" cy="30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817" name="Google Shape;3817;p55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818" name="Google Shape;3818;p55"/>
          <p:cNvSpPr/>
          <p:nvPr/>
        </p:nvSpPr>
        <p:spPr>
          <a:xfrm>
            <a:off x="37850" y="4788025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23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2" name="Shape 3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3" name="Google Shape;3823;p56"/>
          <p:cNvSpPr txBox="1"/>
          <p:nvPr>
            <p:ph idx="1" type="subTitle"/>
          </p:nvPr>
        </p:nvSpPr>
        <p:spPr>
          <a:xfrm>
            <a:off x="915338" y="1190200"/>
            <a:ext cx="3591000" cy="34296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Foi </a:t>
            </a:r>
            <a:r>
              <a:rPr lang="en">
                <a:solidFill>
                  <a:schemeClr val="dk1"/>
                </a:solidFill>
              </a:rPr>
              <a:t>possível</a:t>
            </a:r>
            <a:r>
              <a:rPr lang="en">
                <a:solidFill>
                  <a:schemeClr val="dk1"/>
                </a:solidFill>
              </a:rPr>
              <a:t> identificar as </a:t>
            </a:r>
            <a:r>
              <a:rPr lang="en">
                <a:solidFill>
                  <a:schemeClr val="dk1"/>
                </a:solidFill>
              </a:rPr>
              <a:t>mudanças</a:t>
            </a:r>
            <a:r>
              <a:rPr lang="en">
                <a:solidFill>
                  <a:schemeClr val="dk1"/>
                </a:solidFill>
              </a:rPr>
              <a:t> nos </a:t>
            </a:r>
            <a:r>
              <a:rPr lang="en">
                <a:solidFill>
                  <a:schemeClr val="dk1"/>
                </a:solidFill>
              </a:rPr>
              <a:t>padrões</a:t>
            </a:r>
            <a:r>
              <a:rPr lang="en">
                <a:solidFill>
                  <a:schemeClr val="dk1"/>
                </a:solidFill>
              </a:rPr>
              <a:t> de </a:t>
            </a:r>
            <a:r>
              <a:rPr lang="en">
                <a:solidFill>
                  <a:schemeClr val="dk1"/>
                </a:solidFill>
              </a:rPr>
              <a:t>organização</a:t>
            </a:r>
            <a:r>
              <a:rPr lang="en">
                <a:solidFill>
                  <a:schemeClr val="dk1"/>
                </a:solidFill>
              </a:rPr>
              <a:t> das </a:t>
            </a:r>
            <a:r>
              <a:rPr lang="en">
                <a:solidFill>
                  <a:schemeClr val="dk1"/>
                </a:solidFill>
              </a:rPr>
              <a:t>colônias</a:t>
            </a:r>
            <a:r>
              <a:rPr lang="en">
                <a:solidFill>
                  <a:schemeClr val="dk1"/>
                </a:solidFill>
              </a:rPr>
              <a:t> como na </a:t>
            </a:r>
            <a:r>
              <a:rPr lang="en">
                <a:solidFill>
                  <a:schemeClr val="dk1"/>
                </a:solidFill>
              </a:rPr>
              <a:t>adaptação</a:t>
            </a:r>
            <a:r>
              <a:rPr lang="en">
                <a:solidFill>
                  <a:schemeClr val="dk1"/>
                </a:solidFill>
              </a:rPr>
              <a:t> dos novos elementos adicionados, alimentos , interações entre as formigas e o ambiente e como essa </a:t>
            </a:r>
            <a:r>
              <a:rPr lang="en">
                <a:solidFill>
                  <a:schemeClr val="dk1"/>
                </a:solidFill>
              </a:rPr>
              <a:t>interação</a:t>
            </a:r>
            <a:r>
              <a:rPr lang="en">
                <a:solidFill>
                  <a:schemeClr val="dk1"/>
                </a:solidFill>
              </a:rPr>
              <a:t> gera novos comportamentos coletivos.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Nos obstáculos as formigas </a:t>
            </a:r>
            <a:r>
              <a:rPr lang="en">
                <a:solidFill>
                  <a:schemeClr val="dk1"/>
                </a:solidFill>
              </a:rPr>
              <a:t>modificaram</a:t>
            </a:r>
            <a:r>
              <a:rPr lang="en">
                <a:solidFill>
                  <a:schemeClr val="dk1"/>
                </a:solidFill>
              </a:rPr>
              <a:t> as suas rotas para contornar essas áreas, assim como os predadores impactaram de forma ativa na sua eficiência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24" name="Google Shape;3824;p56"/>
          <p:cNvSpPr txBox="1"/>
          <p:nvPr>
            <p:ph idx="2" type="subTitle"/>
          </p:nvPr>
        </p:nvSpPr>
        <p:spPr>
          <a:xfrm>
            <a:off x="4637650" y="1190200"/>
            <a:ext cx="3824100" cy="34296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As raças e mutações dadas as formigas </a:t>
            </a:r>
            <a:r>
              <a:rPr lang="en">
                <a:solidFill>
                  <a:schemeClr val="dk1"/>
                </a:solidFill>
              </a:rPr>
              <a:t>possibilitou</a:t>
            </a:r>
            <a:r>
              <a:rPr lang="en">
                <a:solidFill>
                  <a:schemeClr val="dk1"/>
                </a:solidFill>
              </a:rPr>
              <a:t> analisar como a formiga se comporta na divisão de tarefas e como isso influenciou na capacidade da </a:t>
            </a:r>
            <a:r>
              <a:rPr lang="en">
                <a:solidFill>
                  <a:schemeClr val="dk1"/>
                </a:solidFill>
              </a:rPr>
              <a:t>colônia</a:t>
            </a:r>
            <a:r>
              <a:rPr lang="en">
                <a:solidFill>
                  <a:schemeClr val="dk1"/>
                </a:solidFill>
              </a:rPr>
              <a:t> de se manter funcional.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 a simulação, pode-se perceber como os agentes interagem com o meio ambiente e como os “adicionais” podem modificar esse comportamento e o impacto emergente no modelo.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3825" name="Google Shape;3825;p56"/>
          <p:cNvCxnSpPr/>
          <p:nvPr/>
        </p:nvCxnSpPr>
        <p:spPr>
          <a:xfrm flipH="1" rot="5400000">
            <a:off x="6849775" y="813875"/>
            <a:ext cx="3197100" cy="15459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6" name="Google Shape;3826;p56"/>
          <p:cNvCxnSpPr/>
          <p:nvPr/>
        </p:nvCxnSpPr>
        <p:spPr>
          <a:xfrm flipH="1" rot="-5400000">
            <a:off x="-437825" y="2841900"/>
            <a:ext cx="2841900" cy="2103600"/>
          </a:xfrm>
          <a:prstGeom prst="curvedConnector3">
            <a:avLst>
              <a:gd fmla="val 64653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27" name="Google Shape;3827;p56"/>
          <p:cNvGrpSpPr/>
          <p:nvPr/>
        </p:nvGrpSpPr>
        <p:grpSpPr>
          <a:xfrm rot="4381737">
            <a:off x="145622" y="707131"/>
            <a:ext cx="915182" cy="913344"/>
            <a:chOff x="1559926" y="1125488"/>
            <a:chExt cx="2014565" cy="2010518"/>
          </a:xfrm>
        </p:grpSpPr>
        <p:sp>
          <p:nvSpPr>
            <p:cNvPr id="3828" name="Google Shape;3828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31" name="Google Shape;3831;p56"/>
            <p:cNvCxnSpPr/>
            <p:nvPr/>
          </p:nvCxnSpPr>
          <p:spPr>
            <a:xfrm flipH="1" rot="-9782291">
              <a:off x="2720269" y="2000912"/>
              <a:ext cx="708521" cy="382062"/>
            </a:xfrm>
            <a:prstGeom prst="curvedConnector3">
              <a:avLst>
                <a:gd fmla="val 5008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32" name="Google Shape;3832;p56"/>
            <p:cNvCxnSpPr/>
            <p:nvPr/>
          </p:nvCxnSpPr>
          <p:spPr>
            <a:xfrm rot="-4382332">
              <a:off x="2174660" y="1670859"/>
              <a:ext cx="722946" cy="1237"/>
            </a:xfrm>
            <a:prstGeom prst="curvedConnector3">
              <a:avLst>
                <a:gd fmla="val 6679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33" name="Google Shape;3833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34" name="Google Shape;3834;p56"/>
            <p:cNvCxnSpPr>
              <a:stCxn id="3829" idx="2"/>
              <a:endCxn id="3835" idx="6"/>
            </p:cNvCxnSpPr>
            <p:nvPr/>
          </p:nvCxnSpPr>
          <p:spPr>
            <a:xfrm rot="-9782185">
              <a:off x="2050221" y="1603886"/>
              <a:ext cx="435969" cy="356345"/>
            </a:xfrm>
            <a:prstGeom prst="curvedConnector3">
              <a:avLst>
                <a:gd fmla="val 5345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36" name="Google Shape;3836;p56"/>
            <p:cNvCxnSpPr>
              <a:stCxn id="3829" idx="6"/>
              <a:endCxn id="3837" idx="6"/>
            </p:cNvCxnSpPr>
            <p:nvPr/>
          </p:nvCxnSpPr>
          <p:spPr>
            <a:xfrm rot="1018084">
              <a:off x="2645392" y="2352982"/>
              <a:ext cx="581828" cy="149653"/>
            </a:xfrm>
            <a:prstGeom prst="curvedConnector3">
              <a:avLst>
                <a:gd fmla="val 528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38" name="Google Shape;3838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41" name="Google Shape;3841;p56"/>
            <p:cNvCxnSpPr>
              <a:stCxn id="3828" idx="0"/>
              <a:endCxn id="3842" idx="3"/>
            </p:cNvCxnSpPr>
            <p:nvPr/>
          </p:nvCxnSpPr>
          <p:spPr>
            <a:xfrm flipH="1" rot="-9782543">
              <a:off x="3175618" y="1642901"/>
              <a:ext cx="261259" cy="193215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43" name="Google Shape;3843;p56"/>
            <p:cNvCxnSpPr>
              <a:stCxn id="3828" idx="6"/>
              <a:endCxn id="3844" idx="5"/>
            </p:cNvCxnSpPr>
            <p:nvPr/>
          </p:nvCxnSpPr>
          <p:spPr>
            <a:xfrm rot="-4382453">
              <a:off x="2791460" y="1389948"/>
              <a:ext cx="316776" cy="3421"/>
            </a:xfrm>
            <a:prstGeom prst="curvedConnector3">
              <a:avLst>
                <a:gd fmla="val 8062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42" name="Google Shape;3842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46" name="Google Shape;3846;p56"/>
            <p:cNvCxnSpPr>
              <a:stCxn id="3829" idx="6"/>
              <a:endCxn id="3845" idx="6"/>
            </p:cNvCxnSpPr>
            <p:nvPr/>
          </p:nvCxnSpPr>
          <p:spPr>
            <a:xfrm rot="1018341">
              <a:off x="2574691" y="2329407"/>
              <a:ext cx="494330" cy="647402"/>
            </a:xfrm>
            <a:prstGeom prst="curvedConnector3">
              <a:avLst>
                <a:gd fmla="val 5313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47" name="Google Shape;3847;p56"/>
            <p:cNvCxnSpPr/>
            <p:nvPr/>
          </p:nvCxnSpPr>
          <p:spPr>
            <a:xfrm rot="1018225">
              <a:off x="1603118" y="1883875"/>
              <a:ext cx="850013" cy="28850"/>
            </a:xfrm>
            <a:prstGeom prst="curvedConnector3">
              <a:avLst>
                <a:gd fmla="val 4986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37" name="Google Shape;3837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8" name="Google Shape;3848;p56"/>
          <p:cNvGrpSpPr/>
          <p:nvPr/>
        </p:nvGrpSpPr>
        <p:grpSpPr>
          <a:xfrm rot="-4146746">
            <a:off x="-20827" y="3265821"/>
            <a:ext cx="403438" cy="402628"/>
            <a:chOff x="1559926" y="1125488"/>
            <a:chExt cx="2014565" cy="2010518"/>
          </a:xfrm>
        </p:grpSpPr>
        <p:sp>
          <p:nvSpPr>
            <p:cNvPr id="3849" name="Google Shape;3849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52" name="Google Shape;3852;p56"/>
            <p:cNvCxnSpPr/>
            <p:nvPr/>
          </p:nvCxnSpPr>
          <p:spPr>
            <a:xfrm rot="-1253579">
              <a:off x="2677472" y="2125334"/>
              <a:ext cx="794115" cy="133218"/>
            </a:xfrm>
            <a:prstGeom prst="curvedConnector3">
              <a:avLst>
                <a:gd fmla="val 4987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53" name="Google Shape;3853;p56"/>
            <p:cNvCxnSpPr/>
            <p:nvPr/>
          </p:nvCxnSpPr>
          <p:spPr>
            <a:xfrm rot="-6654081">
              <a:off x="2249747" y="1449747"/>
              <a:ext cx="570972" cy="443161"/>
            </a:xfrm>
            <a:prstGeom prst="curvedConnector3">
              <a:avLst>
                <a:gd fmla="val 500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54" name="Google Shape;3854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55" name="Google Shape;3855;p56"/>
            <p:cNvCxnSpPr>
              <a:stCxn id="3850" idx="2"/>
            </p:cNvCxnSpPr>
            <p:nvPr/>
          </p:nvCxnSpPr>
          <p:spPr>
            <a:xfrm flipH="1" rot="4146677">
              <a:off x="1957227" y="1694098"/>
              <a:ext cx="580557" cy="157621"/>
            </a:xfrm>
            <a:prstGeom prst="curvedConnector3">
              <a:avLst>
                <a:gd fmla="val 5435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56" name="Google Shape;3856;p56"/>
            <p:cNvCxnSpPr>
              <a:stCxn id="3850" idx="6"/>
              <a:endCxn id="3857" idx="6"/>
            </p:cNvCxnSpPr>
            <p:nvPr/>
          </p:nvCxnSpPr>
          <p:spPr>
            <a:xfrm flipH="1" rot="-6653682">
              <a:off x="2698829" y="2243975"/>
              <a:ext cx="475254" cy="367668"/>
            </a:xfrm>
            <a:prstGeom prst="curvedConnector3">
              <a:avLst>
                <a:gd fmla="val 525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58" name="Google Shape;3858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62" name="Google Shape;3862;p56"/>
            <p:cNvCxnSpPr>
              <a:stCxn id="3849" idx="0"/>
            </p:cNvCxnSpPr>
            <p:nvPr/>
          </p:nvCxnSpPr>
          <p:spPr>
            <a:xfrm rot="-1253279">
              <a:off x="3143802" y="1724020"/>
              <a:ext cx="387893" cy="19277"/>
            </a:xfrm>
            <a:prstGeom prst="curvedConnector3">
              <a:avLst>
                <a:gd fmla="val 567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63" name="Google Shape;3863;p56"/>
            <p:cNvCxnSpPr>
              <a:stCxn id="3849" idx="6"/>
            </p:cNvCxnSpPr>
            <p:nvPr/>
          </p:nvCxnSpPr>
          <p:spPr>
            <a:xfrm rot="-6654515">
              <a:off x="2798928" y="1261445"/>
              <a:ext cx="296740" cy="210327"/>
            </a:xfrm>
            <a:prstGeom prst="curvedConnector3">
              <a:avLst>
                <a:gd fmla="val 5247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64" name="Google Shape;3864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67" name="Google Shape;3867;p56"/>
            <p:cNvCxnSpPr>
              <a:stCxn id="3850" idx="6"/>
            </p:cNvCxnSpPr>
            <p:nvPr/>
          </p:nvCxnSpPr>
          <p:spPr>
            <a:xfrm flipH="1" rot="-6653717">
              <a:off x="2424250" y="2642696"/>
              <a:ext cx="824312" cy="20225"/>
            </a:xfrm>
            <a:prstGeom prst="curvedConnector3">
              <a:avLst>
                <a:gd fmla="val 504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68" name="Google Shape;3868;p56"/>
            <p:cNvCxnSpPr/>
            <p:nvPr/>
          </p:nvCxnSpPr>
          <p:spPr>
            <a:xfrm rot="-1253866">
              <a:off x="1701381" y="1626007"/>
              <a:ext cx="653487" cy="544286"/>
            </a:xfrm>
            <a:prstGeom prst="curvedConnector3">
              <a:avLst>
                <a:gd fmla="val 499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57" name="Google Shape;3857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9" name="Google Shape;3869;p56"/>
          <p:cNvGrpSpPr/>
          <p:nvPr/>
        </p:nvGrpSpPr>
        <p:grpSpPr>
          <a:xfrm rot="-5108056">
            <a:off x="401349" y="3781983"/>
            <a:ext cx="403764" cy="402953"/>
            <a:chOff x="1559926" y="1125488"/>
            <a:chExt cx="2014565" cy="2010518"/>
          </a:xfrm>
        </p:grpSpPr>
        <p:sp>
          <p:nvSpPr>
            <p:cNvPr id="3870" name="Google Shape;3870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73" name="Google Shape;3873;p56"/>
            <p:cNvCxnSpPr/>
            <p:nvPr/>
          </p:nvCxnSpPr>
          <p:spPr>
            <a:xfrm flipH="1" rot="10508293">
              <a:off x="2674541" y="2146326"/>
              <a:ext cx="799978" cy="91234"/>
            </a:xfrm>
            <a:prstGeom prst="curvedConnector3">
              <a:avLst>
                <a:gd fmla="val 502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74" name="Google Shape;3874;p56"/>
            <p:cNvCxnSpPr/>
            <p:nvPr/>
          </p:nvCxnSpPr>
          <p:spPr>
            <a:xfrm rot="-5692327">
              <a:off x="2199820" y="1537043"/>
              <a:ext cx="671125" cy="268570"/>
            </a:xfrm>
            <a:prstGeom prst="curvedConnector3">
              <a:avLst>
                <a:gd fmla="val 5011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75" name="Google Shape;3875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76" name="Google Shape;3876;p56"/>
            <p:cNvCxnSpPr>
              <a:stCxn id="3871" idx="2"/>
            </p:cNvCxnSpPr>
            <p:nvPr/>
          </p:nvCxnSpPr>
          <p:spPr>
            <a:xfrm flipH="1" rot="5107024">
              <a:off x="1990072" y="1616949"/>
              <a:ext cx="514568" cy="311919"/>
            </a:xfrm>
            <a:prstGeom prst="curvedConnector3">
              <a:avLst>
                <a:gd fmla="val 5754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77" name="Google Shape;3877;p56"/>
            <p:cNvCxnSpPr>
              <a:stCxn id="3871" idx="6"/>
              <a:endCxn id="3878" idx="6"/>
            </p:cNvCxnSpPr>
            <p:nvPr/>
          </p:nvCxnSpPr>
          <p:spPr>
            <a:xfrm flipH="1" rot="-5690640">
              <a:off x="2758671" y="2185585"/>
              <a:ext cx="355269" cy="484447"/>
            </a:xfrm>
            <a:prstGeom prst="curvedConnector3">
              <a:avLst>
                <a:gd fmla="val 5841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79" name="Google Shape;3879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83" name="Google Shape;3883;p56"/>
            <p:cNvCxnSpPr>
              <a:stCxn id="3870" idx="0"/>
            </p:cNvCxnSpPr>
            <p:nvPr/>
          </p:nvCxnSpPr>
          <p:spPr>
            <a:xfrm flipH="1" rot="10507840">
              <a:off x="3148665" y="1689399"/>
              <a:ext cx="378165" cy="88518"/>
            </a:xfrm>
            <a:prstGeom prst="curvedConnector3">
              <a:avLst>
                <a:gd fmla="val 503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84" name="Google Shape;3884;p56"/>
            <p:cNvCxnSpPr>
              <a:stCxn id="3870" idx="6"/>
            </p:cNvCxnSpPr>
            <p:nvPr/>
          </p:nvCxnSpPr>
          <p:spPr>
            <a:xfrm rot="-5692062">
              <a:off x="2775829" y="1306691"/>
              <a:ext cx="342937" cy="120134"/>
            </a:xfrm>
            <a:prstGeom prst="curvedConnector3">
              <a:avLst>
                <a:gd fmla="val 496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85" name="Google Shape;3885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88" name="Google Shape;3888;p56"/>
            <p:cNvCxnSpPr>
              <a:stCxn id="3871" idx="6"/>
            </p:cNvCxnSpPr>
            <p:nvPr/>
          </p:nvCxnSpPr>
          <p:spPr>
            <a:xfrm flipH="1" rot="-5691371">
              <a:off x="2443044" y="2529212"/>
              <a:ext cx="786724" cy="247194"/>
            </a:xfrm>
            <a:prstGeom prst="curvedConnector3">
              <a:avLst>
                <a:gd fmla="val 547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89" name="Google Shape;3889;p56"/>
            <p:cNvCxnSpPr/>
            <p:nvPr/>
          </p:nvCxnSpPr>
          <p:spPr>
            <a:xfrm rot="-291871">
              <a:off x="1638973" y="1726832"/>
              <a:ext cx="778303" cy="342937"/>
            </a:xfrm>
            <a:prstGeom prst="curvedConnector3">
              <a:avLst>
                <a:gd fmla="val 500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78" name="Google Shape;3878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0" name="Google Shape;3890;p56"/>
          <p:cNvGrpSpPr/>
          <p:nvPr/>
        </p:nvGrpSpPr>
        <p:grpSpPr>
          <a:xfrm rot="-5998194">
            <a:off x="908177" y="4184645"/>
            <a:ext cx="403772" cy="402961"/>
            <a:chOff x="1559926" y="1125488"/>
            <a:chExt cx="2014565" cy="2010518"/>
          </a:xfrm>
        </p:grpSpPr>
        <p:sp>
          <p:nvSpPr>
            <p:cNvPr id="3891" name="Google Shape;3891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94" name="Google Shape;3894;p56"/>
            <p:cNvCxnSpPr/>
            <p:nvPr/>
          </p:nvCxnSpPr>
          <p:spPr>
            <a:xfrm flipH="1" rot="-10201513">
              <a:off x="2699562" y="2045433"/>
              <a:ext cx="749936" cy="293020"/>
            </a:xfrm>
            <a:prstGeom prst="curvedConnector3">
              <a:avLst>
                <a:gd fmla="val 501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95" name="Google Shape;3895;p56"/>
            <p:cNvCxnSpPr/>
            <p:nvPr/>
          </p:nvCxnSpPr>
          <p:spPr>
            <a:xfrm rot="-4802019">
              <a:off x="2176718" y="1627308"/>
              <a:ext cx="717629" cy="88040"/>
            </a:xfrm>
            <a:prstGeom prst="curvedConnector3">
              <a:avLst>
                <a:gd fmla="val 522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96" name="Google Shape;3896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97" name="Google Shape;3897;p56"/>
            <p:cNvCxnSpPr>
              <a:stCxn id="3892" idx="2"/>
            </p:cNvCxnSpPr>
            <p:nvPr/>
          </p:nvCxnSpPr>
          <p:spPr>
            <a:xfrm rot="-10202140">
              <a:off x="2030637" y="1564105"/>
              <a:ext cx="433438" cy="417606"/>
            </a:xfrm>
            <a:prstGeom prst="curvedConnector3">
              <a:avLst>
                <a:gd fmla="val 5633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98" name="Google Shape;3898;p56"/>
            <p:cNvCxnSpPr>
              <a:stCxn id="3892" idx="6"/>
              <a:endCxn id="3899" idx="6"/>
            </p:cNvCxnSpPr>
            <p:nvPr/>
          </p:nvCxnSpPr>
          <p:spPr>
            <a:xfrm rot="598663">
              <a:off x="2656677" y="2318144"/>
              <a:ext cx="559259" cy="219630"/>
            </a:xfrm>
            <a:prstGeom prst="curvedConnector3">
              <a:avLst>
                <a:gd fmla="val 537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00" name="Google Shape;3900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04" name="Google Shape;3904;p56"/>
            <p:cNvCxnSpPr>
              <a:stCxn id="3891" idx="0"/>
            </p:cNvCxnSpPr>
            <p:nvPr/>
          </p:nvCxnSpPr>
          <p:spPr>
            <a:xfrm flipH="1" rot="-10201611">
              <a:off x="3166256" y="1642438"/>
              <a:ext cx="342983" cy="182440"/>
            </a:xfrm>
            <a:prstGeom prst="curvedConnector3">
              <a:avLst>
                <a:gd fmla="val 512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05" name="Google Shape;3905;p56"/>
            <p:cNvCxnSpPr>
              <a:stCxn id="3891" idx="6"/>
            </p:cNvCxnSpPr>
            <p:nvPr/>
          </p:nvCxnSpPr>
          <p:spPr>
            <a:xfrm rot="-4801831">
              <a:off x="2766664" y="1352284"/>
              <a:ext cx="362169" cy="29248"/>
            </a:xfrm>
            <a:prstGeom prst="curvedConnector3">
              <a:avLst>
                <a:gd fmla="val 591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06" name="Google Shape;3906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09" name="Google Shape;3909;p56"/>
            <p:cNvCxnSpPr>
              <a:stCxn id="3892" idx="6"/>
            </p:cNvCxnSpPr>
            <p:nvPr/>
          </p:nvCxnSpPr>
          <p:spPr>
            <a:xfrm rot="598171">
              <a:off x="2616333" y="2304204"/>
              <a:ext cx="440146" cy="69721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0" name="Google Shape;3910;p56"/>
            <p:cNvCxnSpPr/>
            <p:nvPr/>
          </p:nvCxnSpPr>
          <p:spPr>
            <a:xfrm rot="598416">
              <a:off x="1608077" y="1832209"/>
              <a:ext cx="840096" cy="132181"/>
            </a:xfrm>
            <a:prstGeom prst="curvedConnector3">
              <a:avLst>
                <a:gd fmla="val 504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99" name="Google Shape;3899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1" name="Google Shape;3911;p56"/>
          <p:cNvGrpSpPr/>
          <p:nvPr/>
        </p:nvGrpSpPr>
        <p:grpSpPr>
          <a:xfrm rot="-3836825">
            <a:off x="-266596" y="2660887"/>
            <a:ext cx="403187" cy="402377"/>
            <a:chOff x="1559926" y="1125488"/>
            <a:chExt cx="2014565" cy="2010518"/>
          </a:xfrm>
        </p:grpSpPr>
        <p:sp>
          <p:nvSpPr>
            <p:cNvPr id="3912" name="Google Shape;3912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15" name="Google Shape;3915;p56"/>
            <p:cNvCxnSpPr/>
            <p:nvPr/>
          </p:nvCxnSpPr>
          <p:spPr>
            <a:xfrm rot="-1563104">
              <a:off x="2685170" y="2089907"/>
              <a:ext cx="778720" cy="204071"/>
            </a:xfrm>
            <a:prstGeom prst="curvedConnector3">
              <a:avLst>
                <a:gd fmla="val 500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6" name="Google Shape;3916;p56"/>
            <p:cNvCxnSpPr/>
            <p:nvPr/>
          </p:nvCxnSpPr>
          <p:spPr>
            <a:xfrm rot="-6963366">
              <a:off x="2271069" y="1424859"/>
              <a:ext cx="528627" cy="492938"/>
            </a:xfrm>
            <a:prstGeom prst="curvedConnector3">
              <a:avLst>
                <a:gd fmla="val 4951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17" name="Google Shape;3917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18" name="Google Shape;3918;p56"/>
            <p:cNvCxnSpPr>
              <a:stCxn id="3913" idx="2"/>
            </p:cNvCxnSpPr>
            <p:nvPr/>
          </p:nvCxnSpPr>
          <p:spPr>
            <a:xfrm flipH="1" rot="3836443">
              <a:off x="1950976" y="1720449"/>
              <a:ext cx="592760" cy="104919"/>
            </a:xfrm>
            <a:prstGeom prst="curvedConnector3">
              <a:avLst>
                <a:gd fmla="val 4825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9" name="Google Shape;3919;p56"/>
            <p:cNvCxnSpPr>
              <a:stCxn id="3913" idx="6"/>
              <a:endCxn id="3920" idx="6"/>
            </p:cNvCxnSpPr>
            <p:nvPr/>
          </p:nvCxnSpPr>
          <p:spPr>
            <a:xfrm flipH="1" rot="-6962031">
              <a:off x="2683060" y="2266351"/>
              <a:ext cx="506491" cy="323215"/>
            </a:xfrm>
            <a:prstGeom prst="curvedConnector3">
              <a:avLst>
                <a:gd fmla="val 508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21" name="Google Shape;3921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25" name="Google Shape;3925;p56"/>
            <p:cNvCxnSpPr>
              <a:stCxn id="3912" idx="0"/>
            </p:cNvCxnSpPr>
            <p:nvPr/>
          </p:nvCxnSpPr>
          <p:spPr>
            <a:xfrm rot="-1562728">
              <a:off x="3145416" y="1706623"/>
              <a:ext cx="384664" cy="54071"/>
            </a:xfrm>
            <a:prstGeom prst="curvedConnector3">
              <a:avLst>
                <a:gd fmla="val 589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26" name="Google Shape;3926;p56"/>
            <p:cNvCxnSpPr>
              <a:stCxn id="3912" idx="6"/>
            </p:cNvCxnSpPr>
            <p:nvPr/>
          </p:nvCxnSpPr>
          <p:spPr>
            <a:xfrm rot="-6963880">
              <a:off x="2809037" y="1248755"/>
              <a:ext cx="276523" cy="236006"/>
            </a:xfrm>
            <a:prstGeom prst="curvedConnector3">
              <a:avLst>
                <a:gd fmla="val 583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27" name="Google Shape;3927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30" name="Google Shape;3930;p56"/>
            <p:cNvCxnSpPr>
              <a:stCxn id="3913" idx="6"/>
            </p:cNvCxnSpPr>
            <p:nvPr/>
          </p:nvCxnSpPr>
          <p:spPr>
            <a:xfrm rot="3836365">
              <a:off x="2424976" y="2625773"/>
              <a:ext cx="822860" cy="54071"/>
            </a:xfrm>
            <a:prstGeom prst="curvedConnector3">
              <a:avLst>
                <a:gd fmla="val 492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1" name="Google Shape;3931;p56"/>
            <p:cNvCxnSpPr/>
            <p:nvPr/>
          </p:nvCxnSpPr>
          <p:spPr>
            <a:xfrm rot="-1563244">
              <a:off x="1727250" y="1597760"/>
              <a:ext cx="601750" cy="601079"/>
            </a:xfrm>
            <a:prstGeom prst="curvedConnector3">
              <a:avLst>
                <a:gd fmla="val 5000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20" name="Google Shape;3920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2" name="Google Shape;3932;p56"/>
          <p:cNvGrpSpPr/>
          <p:nvPr/>
        </p:nvGrpSpPr>
        <p:grpSpPr>
          <a:xfrm rot="-5547585">
            <a:off x="1453082" y="4548685"/>
            <a:ext cx="403688" cy="402877"/>
            <a:chOff x="1559926" y="1125488"/>
            <a:chExt cx="2014565" cy="2010518"/>
          </a:xfrm>
        </p:grpSpPr>
        <p:sp>
          <p:nvSpPr>
            <p:cNvPr id="3933" name="Google Shape;3933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36" name="Google Shape;3936;p56"/>
            <p:cNvCxnSpPr/>
            <p:nvPr/>
          </p:nvCxnSpPr>
          <p:spPr>
            <a:xfrm flipH="1" rot="-10652174">
              <a:off x="2683718" y="2095701"/>
              <a:ext cx="781623" cy="192483"/>
            </a:xfrm>
            <a:prstGeom prst="curvedConnector3">
              <a:avLst>
                <a:gd fmla="val 492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7" name="Google Shape;3937;p56"/>
            <p:cNvCxnSpPr/>
            <p:nvPr/>
          </p:nvCxnSpPr>
          <p:spPr>
            <a:xfrm rot="-5252611">
              <a:off x="2185411" y="1580944"/>
              <a:ext cx="699943" cy="180768"/>
            </a:xfrm>
            <a:prstGeom prst="curvedConnector3">
              <a:avLst>
                <a:gd fmla="val 509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38" name="Google Shape;3938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39" name="Google Shape;3939;p56"/>
            <p:cNvCxnSpPr>
              <a:stCxn id="3934" idx="2"/>
            </p:cNvCxnSpPr>
            <p:nvPr/>
          </p:nvCxnSpPr>
          <p:spPr>
            <a:xfrm rot="-10651463">
              <a:off x="2059831" y="1537644"/>
              <a:ext cx="375050" cy="47053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40" name="Google Shape;3940;p56"/>
            <p:cNvCxnSpPr>
              <a:stCxn id="3934" idx="6"/>
              <a:endCxn id="3941" idx="6"/>
            </p:cNvCxnSpPr>
            <p:nvPr/>
          </p:nvCxnSpPr>
          <p:spPr>
            <a:xfrm rot="147158">
              <a:off x="2673415" y="2282472"/>
              <a:ext cx="525782" cy="290673"/>
            </a:xfrm>
            <a:prstGeom prst="curvedConnector3">
              <a:avLst>
                <a:gd fmla="val 554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42" name="Google Shape;3942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46" name="Google Shape;3946;p56"/>
            <p:cNvCxnSpPr>
              <a:stCxn id="3933" idx="0"/>
            </p:cNvCxnSpPr>
            <p:nvPr/>
          </p:nvCxnSpPr>
          <p:spPr>
            <a:xfrm flipH="1" rot="-10652596">
              <a:off x="3155781" y="1665649"/>
              <a:ext cx="363934" cy="136019"/>
            </a:xfrm>
            <a:prstGeom prst="curvedConnector3">
              <a:avLst>
                <a:gd fmla="val 5240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47" name="Google Shape;3947;p56"/>
            <p:cNvCxnSpPr>
              <a:stCxn id="3933" idx="6"/>
            </p:cNvCxnSpPr>
            <p:nvPr/>
          </p:nvCxnSpPr>
          <p:spPr>
            <a:xfrm rot="-5252013">
              <a:off x="2769533" y="1329072"/>
              <a:ext cx="355529" cy="75372"/>
            </a:xfrm>
            <a:prstGeom prst="curvedConnector3">
              <a:avLst>
                <a:gd fmla="val 558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48" name="Google Shape;3948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51" name="Google Shape;3951;p56"/>
            <p:cNvCxnSpPr>
              <a:stCxn id="3934" idx="6"/>
            </p:cNvCxnSpPr>
            <p:nvPr/>
          </p:nvCxnSpPr>
          <p:spPr>
            <a:xfrm rot="146389">
              <a:off x="2663749" y="2278364"/>
              <a:ext cx="345313" cy="74888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2" name="Google Shape;3952;p56"/>
            <p:cNvCxnSpPr/>
            <p:nvPr/>
          </p:nvCxnSpPr>
          <p:spPr>
            <a:xfrm rot="148000">
              <a:off x="1620347" y="1777892"/>
              <a:ext cx="815556" cy="240816"/>
            </a:xfrm>
            <a:prstGeom prst="curvedConnector3">
              <a:avLst>
                <a:gd fmla="val 507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41" name="Google Shape;3941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53" name="Google Shape;3953;p56"/>
          <p:cNvSpPr/>
          <p:nvPr/>
        </p:nvSpPr>
        <p:spPr>
          <a:xfrm>
            <a:off x="4549350" y="1380975"/>
            <a:ext cx="45300" cy="296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4" name="Google Shape;3954;p5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</a:t>
            </a:r>
            <a:r>
              <a:rPr lang="en"/>
              <a:t>  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55" name="Google Shape;3955;p56"/>
          <p:cNvGrpSpPr/>
          <p:nvPr/>
        </p:nvGrpSpPr>
        <p:grpSpPr>
          <a:xfrm rot="7871640">
            <a:off x="7507441" y="46837"/>
            <a:ext cx="403457" cy="402647"/>
            <a:chOff x="1559926" y="1125488"/>
            <a:chExt cx="2014565" cy="2010518"/>
          </a:xfrm>
        </p:grpSpPr>
        <p:sp>
          <p:nvSpPr>
            <p:cNvPr id="3956" name="Google Shape;3956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59" name="Google Shape;3959;p56"/>
            <p:cNvCxnSpPr/>
            <p:nvPr/>
          </p:nvCxnSpPr>
          <p:spPr>
            <a:xfrm rot="-2471156">
              <a:off x="2725329" y="1991781"/>
              <a:ext cx="698401" cy="400324"/>
            </a:xfrm>
            <a:prstGeom prst="curvedConnector3">
              <a:avLst>
                <a:gd fmla="val 4846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60" name="Google Shape;3960;p56"/>
            <p:cNvCxnSpPr/>
            <p:nvPr/>
          </p:nvCxnSpPr>
          <p:spPr>
            <a:xfrm flipH="1" rot="8328370">
              <a:off x="2228450" y="1480408"/>
              <a:ext cx="613566" cy="381839"/>
            </a:xfrm>
            <a:prstGeom prst="curvedConnector3">
              <a:avLst>
                <a:gd fmla="val 518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61" name="Google Shape;3961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62" name="Google Shape;3962;p56"/>
            <p:cNvCxnSpPr>
              <a:stCxn id="3957" idx="2"/>
            </p:cNvCxnSpPr>
            <p:nvPr/>
          </p:nvCxnSpPr>
          <p:spPr>
            <a:xfrm rot="-7872289">
              <a:off x="1947849" y="1746013"/>
              <a:ext cx="599314" cy="53790"/>
            </a:xfrm>
            <a:prstGeom prst="curvedConnector3">
              <a:avLst>
                <a:gd fmla="val 499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63" name="Google Shape;3963;p56"/>
            <p:cNvCxnSpPr>
              <a:stCxn id="3957" idx="6"/>
              <a:endCxn id="3964" idx="6"/>
            </p:cNvCxnSpPr>
            <p:nvPr/>
          </p:nvCxnSpPr>
          <p:spPr>
            <a:xfrm flipH="1" rot="-7872171">
              <a:off x="2649767" y="2337880"/>
              <a:ext cx="573379" cy="179856"/>
            </a:xfrm>
            <a:prstGeom prst="curvedConnector3">
              <a:avLst>
                <a:gd fmla="val 4998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65" name="Google Shape;3965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69" name="Google Shape;3969;p56"/>
            <p:cNvCxnSpPr>
              <a:stCxn id="3956" idx="0"/>
            </p:cNvCxnSpPr>
            <p:nvPr/>
          </p:nvCxnSpPr>
          <p:spPr>
            <a:xfrm rot="-2471156">
              <a:off x="3159161" y="1657333"/>
              <a:ext cx="357173" cy="152651"/>
            </a:xfrm>
            <a:prstGeom prst="curvedConnector3">
              <a:avLst>
                <a:gd fmla="val 705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70" name="Google Shape;3970;p56"/>
            <p:cNvCxnSpPr>
              <a:stCxn id="3956" idx="6"/>
            </p:cNvCxnSpPr>
            <p:nvPr/>
          </p:nvCxnSpPr>
          <p:spPr>
            <a:xfrm rot="-7872573">
              <a:off x="2844613" y="1216512"/>
              <a:ext cx="205369" cy="3001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71" name="Google Shape;3971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74" name="Google Shape;3974;p56"/>
            <p:cNvCxnSpPr>
              <a:stCxn id="3957" idx="6"/>
            </p:cNvCxnSpPr>
            <p:nvPr/>
          </p:nvCxnSpPr>
          <p:spPr>
            <a:xfrm rot="2928223">
              <a:off x="2446284" y="2519292"/>
              <a:ext cx="780243" cy="267033"/>
            </a:xfrm>
            <a:prstGeom prst="curvedConnector3">
              <a:avLst>
                <a:gd fmla="val 500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75" name="Google Shape;3975;p56"/>
            <p:cNvCxnSpPr/>
            <p:nvPr/>
          </p:nvCxnSpPr>
          <p:spPr>
            <a:xfrm flipH="1" rot="-7871287">
              <a:off x="1659579" y="1686079"/>
              <a:ext cx="737092" cy="424143"/>
            </a:xfrm>
            <a:prstGeom prst="curvedConnector3">
              <a:avLst>
                <a:gd fmla="val 500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64" name="Google Shape;3964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976" name="Google Shape;3976;p56"/>
          <p:cNvCxnSpPr/>
          <p:nvPr/>
        </p:nvCxnSpPr>
        <p:spPr>
          <a:xfrm rot="10800000">
            <a:off x="7669208" y="345604"/>
            <a:ext cx="156300" cy="53400"/>
          </a:xfrm>
          <a:prstGeom prst="curvedConnector3">
            <a:avLst>
              <a:gd fmla="val 5009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977" name="Google Shape;3977;p56"/>
          <p:cNvGrpSpPr/>
          <p:nvPr/>
        </p:nvGrpSpPr>
        <p:grpSpPr>
          <a:xfrm rot="5400000">
            <a:off x="7629931" y="593256"/>
            <a:ext cx="403316" cy="402506"/>
            <a:chOff x="1559926" y="1125488"/>
            <a:chExt cx="2014565" cy="2010518"/>
          </a:xfrm>
        </p:grpSpPr>
        <p:sp>
          <p:nvSpPr>
            <p:cNvPr id="3978" name="Google Shape;3978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81" name="Google Shape;3981;p56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2" name="Google Shape;3982;p56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83" name="Google Shape;3983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84" name="Google Shape;3984;p56"/>
            <p:cNvCxnSpPr>
              <a:stCxn id="3979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5" name="Google Shape;3985;p56"/>
            <p:cNvCxnSpPr>
              <a:stCxn id="3979" idx="6"/>
              <a:endCxn id="3986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87" name="Google Shape;3987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91" name="Google Shape;3991;p56"/>
            <p:cNvCxnSpPr>
              <a:stCxn id="3978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2" name="Google Shape;3992;p56"/>
            <p:cNvCxnSpPr>
              <a:stCxn id="3978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93" name="Google Shape;3993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96" name="Google Shape;3996;p56"/>
            <p:cNvCxnSpPr>
              <a:stCxn id="3979" idx="6"/>
            </p:cNvCxnSpPr>
            <p:nvPr/>
          </p:nvCxnSpPr>
          <p:spPr>
            <a:xfrm flipH="1" rot="-5400000">
              <a:off x="2454956" y="2496358"/>
              <a:ext cx="762900" cy="31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7" name="Google Shape;3997;p56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86" name="Google Shape;3986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8" name="Google Shape;3998;p56"/>
          <p:cNvGrpSpPr/>
          <p:nvPr/>
        </p:nvGrpSpPr>
        <p:grpSpPr>
          <a:xfrm rot="5400000">
            <a:off x="8592656" y="1741156"/>
            <a:ext cx="403316" cy="402506"/>
            <a:chOff x="1559926" y="1125488"/>
            <a:chExt cx="2014565" cy="2010518"/>
          </a:xfrm>
        </p:grpSpPr>
        <p:sp>
          <p:nvSpPr>
            <p:cNvPr id="3999" name="Google Shape;3999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02" name="Google Shape;4002;p56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03" name="Google Shape;4003;p56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04" name="Google Shape;4004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05" name="Google Shape;4005;p56"/>
            <p:cNvCxnSpPr>
              <a:stCxn id="4000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06" name="Google Shape;4006;p56"/>
            <p:cNvCxnSpPr>
              <a:stCxn id="4000" idx="6"/>
              <a:endCxn id="4007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08" name="Google Shape;4008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12" name="Google Shape;4012;p56"/>
            <p:cNvCxnSpPr>
              <a:stCxn id="3999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3" name="Google Shape;4013;p56"/>
            <p:cNvCxnSpPr>
              <a:stCxn id="3999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14" name="Google Shape;4014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17" name="Google Shape;4017;p56"/>
            <p:cNvCxnSpPr>
              <a:stCxn id="4000" idx="6"/>
            </p:cNvCxnSpPr>
            <p:nvPr/>
          </p:nvCxnSpPr>
          <p:spPr>
            <a:xfrm flipH="1" rot="-5400000">
              <a:off x="2454956" y="2496358"/>
              <a:ext cx="762900" cy="31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8" name="Google Shape;4018;p56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07" name="Google Shape;4007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9" name="Google Shape;4019;p56"/>
          <p:cNvGrpSpPr/>
          <p:nvPr/>
        </p:nvGrpSpPr>
        <p:grpSpPr>
          <a:xfrm rot="5400000">
            <a:off x="8101831" y="1237456"/>
            <a:ext cx="403316" cy="402506"/>
            <a:chOff x="1559926" y="1125488"/>
            <a:chExt cx="2014565" cy="2010518"/>
          </a:xfrm>
        </p:grpSpPr>
        <p:sp>
          <p:nvSpPr>
            <p:cNvPr id="4020" name="Google Shape;4020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23" name="Google Shape;4023;p56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4" name="Google Shape;4024;p56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25" name="Google Shape;4025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26" name="Google Shape;4026;p56"/>
            <p:cNvCxnSpPr>
              <a:stCxn id="4021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7" name="Google Shape;4027;p56"/>
            <p:cNvCxnSpPr>
              <a:stCxn id="4021" idx="6"/>
              <a:endCxn id="4028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29" name="Google Shape;4029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33" name="Google Shape;4033;p56"/>
            <p:cNvCxnSpPr>
              <a:stCxn id="4020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34" name="Google Shape;4034;p56"/>
            <p:cNvCxnSpPr>
              <a:stCxn id="4020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35" name="Google Shape;4035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38" name="Google Shape;4038;p56"/>
            <p:cNvCxnSpPr>
              <a:stCxn id="4021" idx="6"/>
            </p:cNvCxnSpPr>
            <p:nvPr/>
          </p:nvCxnSpPr>
          <p:spPr>
            <a:xfrm flipH="1" rot="-5400000">
              <a:off x="2454956" y="2496358"/>
              <a:ext cx="762900" cy="31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39" name="Google Shape;4039;p56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28" name="Google Shape;4028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40" name="Google Shape;4040;p56"/>
          <p:cNvGrpSpPr/>
          <p:nvPr/>
        </p:nvGrpSpPr>
        <p:grpSpPr>
          <a:xfrm rot="-4375870">
            <a:off x="7584581" y="3911490"/>
            <a:ext cx="1226500" cy="1239229"/>
            <a:chOff x="1559926" y="1125488"/>
            <a:chExt cx="2014565" cy="2010518"/>
          </a:xfrm>
        </p:grpSpPr>
        <p:sp>
          <p:nvSpPr>
            <p:cNvPr id="4041" name="Google Shape;4041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44" name="Google Shape;4044;p56"/>
            <p:cNvCxnSpPr/>
            <p:nvPr/>
          </p:nvCxnSpPr>
          <p:spPr>
            <a:xfrm rot="-1010832">
              <a:off x="2673937" y="2153510"/>
              <a:ext cx="801186" cy="76867"/>
            </a:xfrm>
            <a:prstGeom prst="curvedConnector3">
              <a:avLst>
                <a:gd fmla="val 4877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45" name="Google Shape;4045;p56"/>
            <p:cNvCxnSpPr/>
            <p:nvPr/>
          </p:nvCxnSpPr>
          <p:spPr>
            <a:xfrm rot="-6424015">
              <a:off x="2236121" y="1468667"/>
              <a:ext cx="600023" cy="405622"/>
            </a:xfrm>
            <a:prstGeom prst="curvedConnector3">
              <a:avLst>
                <a:gd fmla="val 4995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46" name="Google Shape;4046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47" name="Google Shape;4047;p56"/>
            <p:cNvCxnSpPr>
              <a:stCxn id="4042" idx="2"/>
              <a:endCxn id="4048" idx="6"/>
            </p:cNvCxnSpPr>
            <p:nvPr/>
          </p:nvCxnSpPr>
          <p:spPr>
            <a:xfrm flipH="1" rot="4375667">
              <a:off x="1998791" y="1701162"/>
              <a:ext cx="538530" cy="162094"/>
            </a:xfrm>
            <a:prstGeom prst="curvedConnector3">
              <a:avLst>
                <a:gd fmla="val 5190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49" name="Google Shape;4049;p56"/>
            <p:cNvCxnSpPr>
              <a:stCxn id="4042" idx="6"/>
              <a:endCxn id="4050" idx="6"/>
            </p:cNvCxnSpPr>
            <p:nvPr/>
          </p:nvCxnSpPr>
          <p:spPr>
            <a:xfrm flipH="1" rot="-6425318">
              <a:off x="2712363" y="2228604"/>
              <a:ext cx="448187" cy="398409"/>
            </a:xfrm>
            <a:prstGeom prst="curvedConnector3">
              <a:avLst>
                <a:gd fmla="val 5343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51" name="Google Shape;4051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54" name="Google Shape;4054;p56"/>
            <p:cNvCxnSpPr>
              <a:stCxn id="4041" idx="0"/>
              <a:endCxn id="4055" idx="3"/>
            </p:cNvCxnSpPr>
            <p:nvPr/>
          </p:nvCxnSpPr>
          <p:spPr>
            <a:xfrm flipH="1" rot="9787390">
              <a:off x="3143860" y="1731965"/>
              <a:ext cx="324475" cy="15087"/>
            </a:xfrm>
            <a:prstGeom prst="curvedConnector3">
              <a:avLst>
                <a:gd fmla="val 7507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56" name="Google Shape;4056;p56"/>
            <p:cNvCxnSpPr>
              <a:stCxn id="4041" idx="6"/>
              <a:endCxn id="4057" idx="5"/>
            </p:cNvCxnSpPr>
            <p:nvPr/>
          </p:nvCxnSpPr>
          <p:spPr>
            <a:xfrm rot="-6425004">
              <a:off x="2818980" y="1301689"/>
              <a:ext cx="261435" cy="179938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55" name="Google Shape;4055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59" name="Google Shape;4059;p56"/>
            <p:cNvCxnSpPr>
              <a:stCxn id="4042" idx="6"/>
              <a:endCxn id="4058" idx="6"/>
            </p:cNvCxnSpPr>
            <p:nvPr/>
          </p:nvCxnSpPr>
          <p:spPr>
            <a:xfrm flipH="1" rot="-6423831">
              <a:off x="2415466" y="2629281"/>
              <a:ext cx="812780" cy="47355"/>
            </a:xfrm>
            <a:prstGeom prst="curvedConnector3">
              <a:avLst>
                <a:gd fmla="val 5338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60" name="Google Shape;4060;p56"/>
            <p:cNvCxnSpPr/>
            <p:nvPr/>
          </p:nvCxnSpPr>
          <p:spPr>
            <a:xfrm rot="-1010852">
              <a:off x="1683953" y="1649768"/>
              <a:ext cx="688344" cy="497064"/>
            </a:xfrm>
            <a:prstGeom prst="curvedConnector3">
              <a:avLst>
                <a:gd fmla="val 4980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50" name="Google Shape;4050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1" name="Google Shape;4061;p56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24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5" name="Shape 4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6" name="Google Shape;4066;p57"/>
          <p:cNvSpPr txBox="1"/>
          <p:nvPr/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Referências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4067" name="Google Shape;4067;p57"/>
          <p:cNvCxnSpPr/>
          <p:nvPr/>
        </p:nvCxnSpPr>
        <p:spPr>
          <a:xfrm flipH="1" rot="5400000">
            <a:off x="-278550" y="2660600"/>
            <a:ext cx="2785500" cy="23436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8" name="Google Shape;4068;p57"/>
          <p:cNvCxnSpPr/>
          <p:nvPr/>
        </p:nvCxnSpPr>
        <p:spPr>
          <a:xfrm flipH="1" rot="-5400000">
            <a:off x="6891575" y="600350"/>
            <a:ext cx="3121800" cy="1575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69" name="Google Shape;4069;p57"/>
          <p:cNvGrpSpPr/>
          <p:nvPr/>
        </p:nvGrpSpPr>
        <p:grpSpPr>
          <a:xfrm rot="4492380">
            <a:off x="1277109" y="3837314"/>
            <a:ext cx="402976" cy="402166"/>
            <a:chOff x="1559926" y="1125488"/>
            <a:chExt cx="2014565" cy="2010518"/>
          </a:xfrm>
        </p:grpSpPr>
        <p:sp>
          <p:nvSpPr>
            <p:cNvPr id="4070" name="Google Shape;4070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73" name="Google Shape;4073;p57"/>
            <p:cNvCxnSpPr/>
            <p:nvPr/>
          </p:nvCxnSpPr>
          <p:spPr>
            <a:xfrm flipH="1" rot="-9892224">
              <a:off x="2714190" y="2012338"/>
              <a:ext cx="720680" cy="359209"/>
            </a:xfrm>
            <a:prstGeom prst="curvedConnector3">
              <a:avLst>
                <a:gd fmla="val 495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74" name="Google Shape;4074;p57"/>
            <p:cNvCxnSpPr/>
            <p:nvPr/>
          </p:nvCxnSpPr>
          <p:spPr>
            <a:xfrm rot="-4493081">
              <a:off x="2173985" y="1659974"/>
              <a:ext cx="722496" cy="22707"/>
            </a:xfrm>
            <a:prstGeom prst="curvedConnector3">
              <a:avLst>
                <a:gd fmla="val 400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75" name="Google Shape;4075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76" name="Google Shape;4076;p57"/>
            <p:cNvCxnSpPr>
              <a:stCxn id="4071" idx="2"/>
            </p:cNvCxnSpPr>
            <p:nvPr/>
          </p:nvCxnSpPr>
          <p:spPr>
            <a:xfrm rot="-9892388">
              <a:off x="2011660" y="1585492"/>
              <a:ext cx="470192" cy="375732"/>
            </a:xfrm>
            <a:prstGeom prst="curvedConnector3">
              <a:avLst>
                <a:gd fmla="val 541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77" name="Google Shape;4077;p57"/>
            <p:cNvCxnSpPr>
              <a:stCxn id="4071" idx="6"/>
              <a:endCxn id="4078" idx="6"/>
            </p:cNvCxnSpPr>
            <p:nvPr/>
          </p:nvCxnSpPr>
          <p:spPr>
            <a:xfrm rot="908094">
              <a:off x="2648052" y="2343760"/>
              <a:ext cx="576807" cy="168396"/>
            </a:xfrm>
            <a:prstGeom prst="curvedConnector3">
              <a:avLst>
                <a:gd fmla="val 5188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79" name="Google Shape;4079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3" name="Google Shape;4083;p57"/>
            <p:cNvCxnSpPr>
              <a:stCxn id="4070" idx="0"/>
            </p:cNvCxnSpPr>
            <p:nvPr/>
          </p:nvCxnSpPr>
          <p:spPr>
            <a:xfrm flipH="1" rot="-9892809">
              <a:off x="3175554" y="1624340"/>
              <a:ext cx="323188" cy="215336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84" name="Google Shape;4084;p57"/>
            <p:cNvCxnSpPr>
              <a:stCxn id="4070" idx="6"/>
            </p:cNvCxnSpPr>
            <p:nvPr/>
          </p:nvCxnSpPr>
          <p:spPr>
            <a:xfrm flipH="1" rot="6306848">
              <a:off x="2765510" y="1364424"/>
              <a:ext cx="363577" cy="4368"/>
            </a:xfrm>
            <a:prstGeom prst="curvedConnector3">
              <a:avLst>
                <a:gd fmla="val -2613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85" name="Google Shape;4085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8" name="Google Shape;4088;p57"/>
            <p:cNvCxnSpPr>
              <a:stCxn id="4071" idx="6"/>
            </p:cNvCxnSpPr>
            <p:nvPr/>
          </p:nvCxnSpPr>
          <p:spPr>
            <a:xfrm rot="906794">
              <a:off x="2585670" y="2325084"/>
              <a:ext cx="499372" cy="65634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89" name="Google Shape;4089;p57"/>
            <p:cNvCxnSpPr/>
            <p:nvPr/>
          </p:nvCxnSpPr>
          <p:spPr>
            <a:xfrm rot="907314">
              <a:off x="1603781" y="1870167"/>
              <a:ext cx="848687" cy="55965"/>
            </a:xfrm>
            <a:prstGeom prst="curvedConnector3">
              <a:avLst>
                <a:gd fmla="val 5163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78" name="Google Shape;4078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0" name="Google Shape;4090;p57"/>
          <p:cNvGrpSpPr/>
          <p:nvPr/>
        </p:nvGrpSpPr>
        <p:grpSpPr>
          <a:xfrm rot="4969517">
            <a:off x="598954" y="3422378"/>
            <a:ext cx="403250" cy="402440"/>
            <a:chOff x="1559926" y="1125488"/>
            <a:chExt cx="2014565" cy="2010518"/>
          </a:xfrm>
        </p:grpSpPr>
        <p:sp>
          <p:nvSpPr>
            <p:cNvPr id="4091" name="Google Shape;4091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94" name="Google Shape;4094;p57"/>
            <p:cNvCxnSpPr/>
            <p:nvPr/>
          </p:nvCxnSpPr>
          <p:spPr>
            <a:xfrm flipH="1" rot="-10369147">
              <a:off x="2692937" y="2063883"/>
              <a:ext cx="763186" cy="256120"/>
            </a:xfrm>
            <a:prstGeom prst="curvedConnector3">
              <a:avLst>
                <a:gd fmla="val 501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95" name="Google Shape;4095;p57"/>
            <p:cNvCxnSpPr/>
            <p:nvPr/>
          </p:nvCxnSpPr>
          <p:spPr>
            <a:xfrm rot="-4968908">
              <a:off x="2179036" y="1610247"/>
              <a:ext cx="712394" cy="122162"/>
            </a:xfrm>
            <a:prstGeom prst="curvedConnector3">
              <a:avLst>
                <a:gd fmla="val 495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96" name="Google Shape;4096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97" name="Google Shape;4097;p57"/>
            <p:cNvCxnSpPr>
              <a:stCxn id="4092" idx="2"/>
            </p:cNvCxnSpPr>
            <p:nvPr/>
          </p:nvCxnSpPr>
          <p:spPr>
            <a:xfrm rot="-10368488">
              <a:off x="2039025" y="1555792"/>
              <a:ext cx="414562" cy="43603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98" name="Google Shape;4098;p57"/>
            <p:cNvCxnSpPr>
              <a:stCxn id="4092" idx="6"/>
              <a:endCxn id="4099" idx="6"/>
            </p:cNvCxnSpPr>
            <p:nvPr/>
          </p:nvCxnSpPr>
          <p:spPr>
            <a:xfrm rot="430303">
              <a:off x="2662363" y="2304586"/>
              <a:ext cx="547886" cy="246445"/>
            </a:xfrm>
            <a:prstGeom prst="curvedConnector3">
              <a:avLst>
                <a:gd fmla="val 552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00" name="Google Shape;4100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04" name="Google Shape;4104;p57"/>
            <p:cNvCxnSpPr>
              <a:stCxn id="4091" idx="0"/>
            </p:cNvCxnSpPr>
            <p:nvPr/>
          </p:nvCxnSpPr>
          <p:spPr>
            <a:xfrm flipH="1" rot="-10370314">
              <a:off x="3162077" y="1650958"/>
              <a:ext cx="351341" cy="165400"/>
            </a:xfrm>
            <a:prstGeom prst="curvedConnector3">
              <a:avLst>
                <a:gd fmla="val 5061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05" name="Google Shape;4105;p57"/>
            <p:cNvCxnSpPr>
              <a:stCxn id="4091" idx="6"/>
            </p:cNvCxnSpPr>
            <p:nvPr/>
          </p:nvCxnSpPr>
          <p:spPr>
            <a:xfrm rot="-4970017">
              <a:off x="2766939" y="1343631"/>
              <a:ext cx="360718" cy="45955"/>
            </a:xfrm>
            <a:prstGeom prst="curvedConnector3">
              <a:avLst>
                <a:gd fmla="val 5528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06" name="Google Shape;4106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09" name="Google Shape;4109;p57"/>
            <p:cNvCxnSpPr>
              <a:stCxn id="4092" idx="6"/>
            </p:cNvCxnSpPr>
            <p:nvPr/>
          </p:nvCxnSpPr>
          <p:spPr>
            <a:xfrm rot="430353">
              <a:off x="2633527" y="2293750"/>
              <a:ext cx="403659" cy="71901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10" name="Google Shape;4110;p57"/>
            <p:cNvCxnSpPr/>
            <p:nvPr/>
          </p:nvCxnSpPr>
          <p:spPr>
            <a:xfrm rot="430881">
              <a:off x="1611759" y="1811822"/>
              <a:ext cx="832732" cy="172656"/>
            </a:xfrm>
            <a:prstGeom prst="curvedConnector3">
              <a:avLst>
                <a:gd fmla="val 5004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99" name="Google Shape;4099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1" name="Google Shape;4111;p57"/>
          <p:cNvGrpSpPr/>
          <p:nvPr/>
        </p:nvGrpSpPr>
        <p:grpSpPr>
          <a:xfrm rot="5916939">
            <a:off x="17283" y="2966984"/>
            <a:ext cx="403436" cy="402626"/>
            <a:chOff x="1559926" y="1125488"/>
            <a:chExt cx="2014565" cy="2010518"/>
          </a:xfrm>
        </p:grpSpPr>
        <p:sp>
          <p:nvSpPr>
            <p:cNvPr id="4112" name="Google Shape;4112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15" name="Google Shape;4115;p57"/>
            <p:cNvCxnSpPr/>
            <p:nvPr/>
          </p:nvCxnSpPr>
          <p:spPr>
            <a:xfrm flipH="1" rot="10282446">
              <a:off x="2672482" y="2172681"/>
              <a:ext cx="804095" cy="38524"/>
            </a:xfrm>
            <a:prstGeom prst="curvedConnector3">
              <a:avLst>
                <a:gd fmla="val 502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16" name="Google Shape;4116;p57"/>
            <p:cNvCxnSpPr/>
            <p:nvPr/>
          </p:nvCxnSpPr>
          <p:spPr>
            <a:xfrm rot="-5917555">
              <a:off x="2209195" y="1515511"/>
              <a:ext cx="652076" cy="311634"/>
            </a:xfrm>
            <a:prstGeom prst="curvedConnector3">
              <a:avLst>
                <a:gd fmla="val 5047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17" name="Google Shape;4117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18" name="Google Shape;4118;p57"/>
            <p:cNvCxnSpPr>
              <a:stCxn id="4113" idx="2"/>
            </p:cNvCxnSpPr>
            <p:nvPr/>
          </p:nvCxnSpPr>
          <p:spPr>
            <a:xfrm flipH="1" rot="4882770">
              <a:off x="1979760" y="1633469"/>
              <a:ext cx="530392" cy="283078"/>
            </a:xfrm>
            <a:prstGeom prst="curvedConnector3">
              <a:avLst>
                <a:gd fmla="val 5443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19" name="Google Shape;4119;p57"/>
            <p:cNvCxnSpPr>
              <a:stCxn id="4113" idx="6"/>
              <a:endCxn id="4120" idx="6"/>
            </p:cNvCxnSpPr>
            <p:nvPr/>
          </p:nvCxnSpPr>
          <p:spPr>
            <a:xfrm flipH="1" rot="-5917259">
              <a:off x="2743324" y="2197658"/>
              <a:ext cx="386264" cy="460301"/>
            </a:xfrm>
            <a:prstGeom prst="curvedConnector3">
              <a:avLst>
                <a:gd fmla="val 5602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21" name="Google Shape;4121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25" name="Google Shape;4125;p57"/>
            <p:cNvCxnSpPr>
              <a:stCxn id="4112" idx="0"/>
            </p:cNvCxnSpPr>
            <p:nvPr/>
          </p:nvCxnSpPr>
          <p:spPr>
            <a:xfrm flipH="1" rot="10284029">
              <a:off x="3146144" y="1701795"/>
              <a:ext cx="383208" cy="63727"/>
            </a:xfrm>
            <a:prstGeom prst="curvedConnector3">
              <a:avLst>
                <a:gd fmla="val 508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26" name="Google Shape;4126;p57"/>
            <p:cNvCxnSpPr>
              <a:stCxn id="4112" idx="6"/>
            </p:cNvCxnSpPr>
            <p:nvPr/>
          </p:nvCxnSpPr>
          <p:spPr>
            <a:xfrm rot="-5916570">
              <a:off x="2779962" y="1295457"/>
              <a:ext cx="334671" cy="142303"/>
            </a:xfrm>
            <a:prstGeom prst="curvedConnector3">
              <a:avLst>
                <a:gd fmla="val 4981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27" name="Google Shape;4127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30" name="Google Shape;4130;p57"/>
            <p:cNvCxnSpPr>
              <a:stCxn id="4113" idx="6"/>
            </p:cNvCxnSpPr>
            <p:nvPr/>
          </p:nvCxnSpPr>
          <p:spPr>
            <a:xfrm flipH="1" rot="-5917440">
              <a:off x="2432871" y="2558733"/>
              <a:ext cx="802271" cy="189950"/>
            </a:xfrm>
            <a:prstGeom prst="curvedConnector3">
              <a:avLst>
                <a:gd fmla="val 531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31" name="Google Shape;4131;p57"/>
            <p:cNvCxnSpPr/>
            <p:nvPr/>
          </p:nvCxnSpPr>
          <p:spPr>
            <a:xfrm rot="-517389">
              <a:off x="1650961" y="1701688"/>
              <a:ext cx="754327" cy="392925"/>
            </a:xfrm>
            <a:prstGeom prst="curvedConnector3">
              <a:avLst>
                <a:gd fmla="val 500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20" name="Google Shape;4120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32" name="Google Shape;4132;p57"/>
          <p:cNvGrpSpPr/>
          <p:nvPr/>
        </p:nvGrpSpPr>
        <p:grpSpPr>
          <a:xfrm rot="5856928">
            <a:off x="1858641" y="4407486"/>
            <a:ext cx="402840" cy="402031"/>
            <a:chOff x="1559926" y="1125488"/>
            <a:chExt cx="2014565" cy="2010518"/>
          </a:xfrm>
        </p:grpSpPr>
        <p:sp>
          <p:nvSpPr>
            <p:cNvPr id="4133" name="Google Shape;4133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36" name="Google Shape;4136;p57"/>
            <p:cNvCxnSpPr/>
            <p:nvPr/>
          </p:nvCxnSpPr>
          <p:spPr>
            <a:xfrm flipH="1" rot="10342879">
              <a:off x="2672884" y="2165616"/>
              <a:ext cx="803291" cy="52654"/>
            </a:xfrm>
            <a:prstGeom prst="curvedConnector3">
              <a:avLst>
                <a:gd fmla="val 5192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37" name="Google Shape;4137;p57"/>
            <p:cNvCxnSpPr/>
            <p:nvPr/>
          </p:nvCxnSpPr>
          <p:spPr>
            <a:xfrm rot="-5856301">
              <a:off x="2206542" y="1521345"/>
              <a:ext cx="657382" cy="299965"/>
            </a:xfrm>
            <a:prstGeom prst="curvedConnector3">
              <a:avLst>
                <a:gd fmla="val 5234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38" name="Google Shape;4138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39" name="Google Shape;4139;p57"/>
            <p:cNvCxnSpPr>
              <a:stCxn id="4134" idx="2"/>
            </p:cNvCxnSpPr>
            <p:nvPr/>
          </p:nvCxnSpPr>
          <p:spPr>
            <a:xfrm flipH="1" rot="4943676">
              <a:off x="1982683" y="1629145"/>
              <a:ext cx="528146" cy="288427"/>
            </a:xfrm>
            <a:prstGeom prst="curvedConnector3">
              <a:avLst>
                <a:gd fmla="val 539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40" name="Google Shape;4140;p57"/>
            <p:cNvCxnSpPr>
              <a:stCxn id="4134" idx="6"/>
              <a:endCxn id="4141" idx="6"/>
            </p:cNvCxnSpPr>
            <p:nvPr/>
          </p:nvCxnSpPr>
          <p:spPr>
            <a:xfrm flipH="1" rot="-5856579">
              <a:off x="2747290" y="2194455"/>
              <a:ext cx="378332" cy="467007"/>
            </a:xfrm>
            <a:prstGeom prst="curvedConnector3">
              <a:avLst>
                <a:gd fmla="val 5804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42" name="Google Shape;4142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46" name="Google Shape;4146;p57"/>
            <p:cNvCxnSpPr>
              <a:stCxn id="4133" idx="0"/>
            </p:cNvCxnSpPr>
            <p:nvPr/>
          </p:nvCxnSpPr>
          <p:spPr>
            <a:xfrm flipH="1" rot="10344321">
              <a:off x="3146475" y="1695075"/>
              <a:ext cx="381345" cy="73866"/>
            </a:xfrm>
            <a:prstGeom prst="curvedConnector3">
              <a:avLst>
                <a:gd fmla="val 4671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47" name="Google Shape;4147;p57"/>
            <p:cNvCxnSpPr>
              <a:stCxn id="4133" idx="6"/>
            </p:cNvCxnSpPr>
            <p:nvPr/>
          </p:nvCxnSpPr>
          <p:spPr>
            <a:xfrm rot="-5857093">
              <a:off x="2778710" y="1298362"/>
              <a:ext cx="337176" cy="136492"/>
            </a:xfrm>
            <a:prstGeom prst="curvedConnector3">
              <a:avLst>
                <a:gd fmla="val 457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48" name="Google Shape;4148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51" name="Google Shape;4151;p57"/>
            <p:cNvCxnSpPr>
              <a:stCxn id="4134" idx="6"/>
            </p:cNvCxnSpPr>
            <p:nvPr/>
          </p:nvCxnSpPr>
          <p:spPr>
            <a:xfrm flipH="1" rot="-5857472">
              <a:off x="2436278" y="2549903"/>
              <a:ext cx="798157" cy="206711"/>
            </a:xfrm>
            <a:prstGeom prst="curvedConnector3">
              <a:avLst>
                <a:gd fmla="val 5521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52" name="Google Shape;4152;p57"/>
            <p:cNvCxnSpPr/>
            <p:nvPr/>
          </p:nvCxnSpPr>
          <p:spPr>
            <a:xfrm rot="-456753">
              <a:off x="1647672" y="1708369"/>
              <a:ext cx="760906" cy="379561"/>
            </a:xfrm>
            <a:prstGeom prst="curvedConnector3">
              <a:avLst>
                <a:gd fmla="val 495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41" name="Google Shape;4141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53" name="Google Shape;4153;p57"/>
          <p:cNvSpPr/>
          <p:nvPr/>
        </p:nvSpPr>
        <p:spPr>
          <a:xfrm>
            <a:off x="8286274" y="2954988"/>
            <a:ext cx="426600" cy="426600"/>
          </a:xfrm>
          <a:prstGeom prst="ellipse">
            <a:avLst/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4" name="Google Shape;4154;p57"/>
          <p:cNvSpPr/>
          <p:nvPr/>
        </p:nvSpPr>
        <p:spPr>
          <a:xfrm>
            <a:off x="448249" y="898913"/>
            <a:ext cx="426600" cy="426600"/>
          </a:xfrm>
          <a:prstGeom prst="ellipse">
            <a:avLst/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5" name="Google Shape;4155;p57"/>
          <p:cNvSpPr/>
          <p:nvPr/>
        </p:nvSpPr>
        <p:spPr>
          <a:xfrm>
            <a:off x="5977700" y="449658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6" name="Google Shape;4156;p57"/>
          <p:cNvSpPr/>
          <p:nvPr/>
        </p:nvSpPr>
        <p:spPr>
          <a:xfrm>
            <a:off x="2174100" y="37603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57" name="Google Shape;4157;p57"/>
          <p:cNvGrpSpPr/>
          <p:nvPr/>
        </p:nvGrpSpPr>
        <p:grpSpPr>
          <a:xfrm rot="-563415">
            <a:off x="7108164" y="4009640"/>
            <a:ext cx="1132248" cy="1130669"/>
            <a:chOff x="1559926" y="1125488"/>
            <a:chExt cx="2014565" cy="2010518"/>
          </a:xfrm>
        </p:grpSpPr>
        <p:sp>
          <p:nvSpPr>
            <p:cNvPr id="4158" name="Google Shape;4158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61" name="Google Shape;4161;p57"/>
            <p:cNvCxnSpPr/>
            <p:nvPr/>
          </p:nvCxnSpPr>
          <p:spPr>
            <a:xfrm flipH="1" rot="-10237215">
              <a:off x="2698097" y="2049335"/>
              <a:ext cx="752866" cy="285216"/>
            </a:xfrm>
            <a:prstGeom prst="curvedConnector3">
              <a:avLst>
                <a:gd fmla="val 4951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62" name="Google Shape;4162;p57"/>
            <p:cNvCxnSpPr/>
            <p:nvPr/>
          </p:nvCxnSpPr>
          <p:spPr>
            <a:xfrm rot="-4839122">
              <a:off x="2177075" y="1623586"/>
              <a:ext cx="716617" cy="95483"/>
            </a:xfrm>
            <a:prstGeom prst="curvedConnector3">
              <a:avLst>
                <a:gd fmla="val 48943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3" name="Google Shape;4163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64" name="Google Shape;4164;p57"/>
            <p:cNvCxnSpPr>
              <a:stCxn id="4159" idx="2"/>
              <a:endCxn id="4165" idx="6"/>
            </p:cNvCxnSpPr>
            <p:nvPr/>
          </p:nvCxnSpPr>
          <p:spPr>
            <a:xfrm rot="-10237546">
              <a:off x="2075736" y="1576666"/>
              <a:ext cx="384941" cy="410784"/>
            </a:xfrm>
            <a:prstGeom prst="curvedConnector3">
              <a:avLst>
                <a:gd fmla="val 5668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66" name="Google Shape;4166;p57"/>
            <p:cNvCxnSpPr>
              <a:stCxn id="4159" idx="6"/>
              <a:endCxn id="4167" idx="6"/>
            </p:cNvCxnSpPr>
            <p:nvPr/>
          </p:nvCxnSpPr>
          <p:spPr>
            <a:xfrm rot="563478">
              <a:off x="2657923" y="2315312"/>
              <a:ext cx="557066" cy="225293"/>
            </a:xfrm>
            <a:prstGeom prst="curvedConnector3">
              <a:avLst>
                <a:gd fmla="val 54556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8" name="Google Shape;4168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71" name="Google Shape;4171;p57"/>
            <p:cNvCxnSpPr>
              <a:stCxn id="4158" idx="0"/>
              <a:endCxn id="4172" idx="3"/>
            </p:cNvCxnSpPr>
            <p:nvPr/>
          </p:nvCxnSpPr>
          <p:spPr>
            <a:xfrm flipH="1" rot="-10235242">
              <a:off x="3163934" y="1660917"/>
              <a:ext cx="284328" cy="157182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73" name="Google Shape;4173;p57"/>
            <p:cNvCxnSpPr>
              <a:stCxn id="4158" idx="6"/>
              <a:endCxn id="4174" idx="5"/>
            </p:cNvCxnSpPr>
            <p:nvPr/>
          </p:nvCxnSpPr>
          <p:spPr>
            <a:xfrm rot="-4838210">
              <a:off x="2793110" y="1369146"/>
              <a:ext cx="313476" cy="45325"/>
            </a:xfrm>
            <a:prstGeom prst="curvedConnector3">
              <a:avLst>
                <a:gd fmla="val 4070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72" name="Google Shape;4172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76" name="Google Shape;4176;p57"/>
            <p:cNvCxnSpPr>
              <a:stCxn id="4159" idx="6"/>
              <a:endCxn id="4175" idx="6"/>
            </p:cNvCxnSpPr>
            <p:nvPr/>
          </p:nvCxnSpPr>
          <p:spPr>
            <a:xfrm rot="563547">
              <a:off x="2619795" y="2299658"/>
              <a:ext cx="404422" cy="706900"/>
            </a:xfrm>
            <a:prstGeom prst="curvedConnector3">
              <a:avLst>
                <a:gd fmla="val 5609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77" name="Google Shape;4177;p57"/>
            <p:cNvCxnSpPr/>
            <p:nvPr/>
          </p:nvCxnSpPr>
          <p:spPr>
            <a:xfrm rot="563292">
              <a:off x="1608809" y="1827921"/>
              <a:ext cx="838633" cy="140759"/>
            </a:xfrm>
            <a:prstGeom prst="curvedConnector3">
              <a:avLst>
                <a:gd fmla="val 5069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7" name="Google Shape;4167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78" name="Google Shape;4178;p57"/>
          <p:cNvSpPr txBox="1"/>
          <p:nvPr/>
        </p:nvSpPr>
        <p:spPr>
          <a:xfrm>
            <a:off x="2309850" y="1430975"/>
            <a:ext cx="4524300" cy="28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Kumbh Sans"/>
              <a:buAutoNum type="arabicPeriod"/>
            </a:pPr>
            <a:r>
              <a:rPr lang="en" u="sng">
                <a:solidFill>
                  <a:schemeClr val="hlink"/>
                </a:solidFill>
                <a:latin typeface="Kumbh Sans"/>
                <a:ea typeface="Kumbh Sans"/>
                <a:cs typeface="Kumbh Sans"/>
                <a:sym typeface="Kumbh Sans"/>
                <a:hlinkClick r:id="rId3"/>
              </a:rPr>
              <a:t>https://www.wwf.org.br/natureza_brasileira/especiais/biodiversidade/especie_do_mes/junho_tamandua_bandeira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umbh Sans"/>
              <a:buAutoNum type="arabicPeriod"/>
            </a:pPr>
            <a:r>
              <a:rPr lang="en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https://mundoeducacao.uol.com.br/biologia/pangolim-um-animal-risco-extincao.htm</a:t>
            </a:r>
            <a:endParaRPr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4179" name="Google Shape;4179;p57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25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3" name="Shape 4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4" name="Google Shape;4184;p58"/>
          <p:cNvSpPr txBox="1"/>
          <p:nvPr>
            <p:ph type="ctrTitle"/>
          </p:nvPr>
        </p:nvSpPr>
        <p:spPr>
          <a:xfrm>
            <a:off x="2429950" y="603063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</a:t>
            </a:r>
            <a:endParaRPr/>
          </a:p>
        </p:txBody>
      </p:sp>
      <p:cxnSp>
        <p:nvCxnSpPr>
          <p:cNvPr id="4185" name="Google Shape;4185;p58"/>
          <p:cNvCxnSpPr/>
          <p:nvPr/>
        </p:nvCxnSpPr>
        <p:spPr>
          <a:xfrm flipH="1" rot="5400000">
            <a:off x="-1133475" y="2593275"/>
            <a:ext cx="3755700" cy="1623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6" name="Google Shape;4186;p58"/>
          <p:cNvCxnSpPr/>
          <p:nvPr/>
        </p:nvCxnSpPr>
        <p:spPr>
          <a:xfrm flipH="1" rot="5400000">
            <a:off x="6901250" y="196925"/>
            <a:ext cx="2852700" cy="1844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187" name="Google Shape;4187;p58"/>
          <p:cNvGrpSpPr/>
          <p:nvPr/>
        </p:nvGrpSpPr>
        <p:grpSpPr>
          <a:xfrm rot="571670">
            <a:off x="309894" y="101218"/>
            <a:ext cx="868983" cy="867569"/>
            <a:chOff x="1559926" y="1125488"/>
            <a:chExt cx="2014565" cy="2010518"/>
          </a:xfrm>
        </p:grpSpPr>
        <p:sp>
          <p:nvSpPr>
            <p:cNvPr id="4188" name="Google Shape;4188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91" name="Google Shape;4191;p58"/>
            <p:cNvCxnSpPr/>
            <p:nvPr/>
          </p:nvCxnSpPr>
          <p:spPr>
            <a:xfrm flipH="1" rot="10228257">
              <a:off x="2672229" y="2179021"/>
              <a:ext cx="804602" cy="25844"/>
            </a:xfrm>
            <a:prstGeom prst="curvedConnector3">
              <a:avLst>
                <a:gd fmla="val 4863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92" name="Google Shape;4192;p58"/>
            <p:cNvCxnSpPr/>
            <p:nvPr/>
          </p:nvCxnSpPr>
          <p:spPr>
            <a:xfrm rot="-5974813">
              <a:off x="2211820" y="1509954"/>
              <a:ext cx="647125" cy="322748"/>
            </a:xfrm>
            <a:prstGeom prst="curvedConnector3">
              <a:avLst>
                <a:gd fmla="val 4998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93" name="Google Shape;4193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94" name="Google Shape;4194;p58"/>
            <p:cNvCxnSpPr>
              <a:stCxn id="4189" idx="2"/>
              <a:endCxn id="4195" idx="6"/>
            </p:cNvCxnSpPr>
            <p:nvPr/>
          </p:nvCxnSpPr>
          <p:spPr>
            <a:xfrm flipH="1" rot="4824663">
              <a:off x="2011420" y="1666626"/>
              <a:ext cx="513271" cy="230866"/>
            </a:xfrm>
            <a:prstGeom prst="curvedConnector3">
              <a:avLst>
                <a:gd fmla="val 5445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96" name="Google Shape;4196;p58"/>
            <p:cNvCxnSpPr>
              <a:stCxn id="4189" idx="6"/>
              <a:endCxn id="4197" idx="6"/>
            </p:cNvCxnSpPr>
            <p:nvPr/>
          </p:nvCxnSpPr>
          <p:spPr>
            <a:xfrm flipH="1" rot="-5973769">
              <a:off x="2739471" y="2201186"/>
              <a:ext cx="393670" cy="453544"/>
            </a:xfrm>
            <a:prstGeom prst="curvedConnector3">
              <a:avLst>
                <a:gd fmla="val 5607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98" name="Google Shape;4198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01" name="Google Shape;4201;p58"/>
            <p:cNvCxnSpPr>
              <a:stCxn id="4188" idx="0"/>
              <a:endCxn id="4202" idx="3"/>
            </p:cNvCxnSpPr>
            <p:nvPr/>
          </p:nvCxnSpPr>
          <p:spPr>
            <a:xfrm flipH="1" rot="10226963">
              <a:off x="3146230" y="1711371"/>
              <a:ext cx="320036" cy="56274"/>
            </a:xfrm>
            <a:prstGeom prst="curvedConnector3">
              <a:avLst>
                <a:gd fmla="val 5075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3" name="Google Shape;4203;p58"/>
            <p:cNvCxnSpPr>
              <a:stCxn id="4188" idx="6"/>
              <a:endCxn id="4204" idx="5"/>
            </p:cNvCxnSpPr>
            <p:nvPr/>
          </p:nvCxnSpPr>
          <p:spPr>
            <a:xfrm rot="-5973150">
              <a:off x="2808843" y="1319405"/>
              <a:ext cx="282010" cy="144507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02" name="Google Shape;4202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06" name="Google Shape;4206;p58"/>
            <p:cNvCxnSpPr>
              <a:stCxn id="4189" idx="6"/>
              <a:endCxn id="4205" idx="6"/>
            </p:cNvCxnSpPr>
            <p:nvPr/>
          </p:nvCxnSpPr>
          <p:spPr>
            <a:xfrm flipH="1" rot="-5975158">
              <a:off x="2422072" y="2576614"/>
              <a:ext cx="799869" cy="152990"/>
            </a:xfrm>
            <a:prstGeom prst="curvedConnector3">
              <a:avLst>
                <a:gd fmla="val 5316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7" name="Google Shape;4207;p58"/>
            <p:cNvCxnSpPr/>
            <p:nvPr/>
          </p:nvCxnSpPr>
          <p:spPr>
            <a:xfrm rot="-571142">
              <a:off x="1654429" y="1695817"/>
              <a:ext cx="747391" cy="404965"/>
            </a:xfrm>
            <a:prstGeom prst="curvedConnector3">
              <a:avLst>
                <a:gd fmla="val 5011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97" name="Google Shape;4197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8" name="Google Shape;4208;p58"/>
          <p:cNvGrpSpPr/>
          <p:nvPr/>
        </p:nvGrpSpPr>
        <p:grpSpPr>
          <a:xfrm rot="-4859075">
            <a:off x="7677094" y="3888185"/>
            <a:ext cx="1248335" cy="1246382"/>
            <a:chOff x="1559926" y="1125488"/>
            <a:chExt cx="2014565" cy="2010518"/>
          </a:xfrm>
        </p:grpSpPr>
        <p:sp>
          <p:nvSpPr>
            <p:cNvPr id="4209" name="Google Shape;4209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12" name="Google Shape;4212;p58"/>
            <p:cNvCxnSpPr/>
            <p:nvPr/>
          </p:nvCxnSpPr>
          <p:spPr>
            <a:xfrm flipH="1" rot="10259243">
              <a:off x="2672365" y="2175395"/>
              <a:ext cx="804330" cy="33095"/>
            </a:xfrm>
            <a:prstGeom prst="curvedConnector3">
              <a:avLst>
                <a:gd fmla="val 4416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13" name="Google Shape;4213;p58"/>
            <p:cNvCxnSpPr/>
            <p:nvPr/>
          </p:nvCxnSpPr>
          <p:spPr>
            <a:xfrm rot="-5943224">
              <a:off x="2210333" y="1512932"/>
              <a:ext cx="650099" cy="316791"/>
            </a:xfrm>
            <a:prstGeom prst="curvedConnector3">
              <a:avLst>
                <a:gd fmla="val 5029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4" name="Google Shape;4214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15" name="Google Shape;4215;p58"/>
            <p:cNvCxnSpPr>
              <a:stCxn id="4210" idx="2"/>
              <a:endCxn id="4216" idx="6"/>
            </p:cNvCxnSpPr>
            <p:nvPr/>
          </p:nvCxnSpPr>
          <p:spPr>
            <a:xfrm flipH="1" rot="4857133">
              <a:off x="2012575" y="1664353"/>
              <a:ext cx="511261" cy="235410"/>
            </a:xfrm>
            <a:prstGeom prst="curvedConnector3">
              <a:avLst>
                <a:gd fmla="val 5460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17" name="Google Shape;4217;p58"/>
            <p:cNvCxnSpPr>
              <a:stCxn id="4210" idx="6"/>
              <a:endCxn id="4218" idx="6"/>
            </p:cNvCxnSpPr>
            <p:nvPr/>
          </p:nvCxnSpPr>
          <p:spPr>
            <a:xfrm flipH="1" rot="-5942488">
              <a:off x="2741587" y="2199230"/>
              <a:ext cx="389439" cy="457158"/>
            </a:xfrm>
            <a:prstGeom prst="curvedConnector3">
              <a:avLst>
                <a:gd fmla="val 5659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9" name="Google Shape;4219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22" name="Google Shape;4222;p58"/>
            <p:cNvCxnSpPr>
              <a:stCxn id="4209" idx="0"/>
              <a:endCxn id="4223" idx="3"/>
            </p:cNvCxnSpPr>
            <p:nvPr/>
          </p:nvCxnSpPr>
          <p:spPr>
            <a:xfrm flipH="1" rot="10258790">
              <a:off x="3146472" y="1709891"/>
              <a:ext cx="319552" cy="59235"/>
            </a:xfrm>
            <a:prstGeom prst="curvedConnector3">
              <a:avLst>
                <a:gd fmla="val 4940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24" name="Google Shape;4224;p58"/>
            <p:cNvCxnSpPr>
              <a:stCxn id="4209" idx="6"/>
              <a:endCxn id="4225" idx="5"/>
            </p:cNvCxnSpPr>
            <p:nvPr/>
          </p:nvCxnSpPr>
          <p:spPr>
            <a:xfrm rot="-5944985">
              <a:off x="2808123" y="1320884"/>
              <a:ext cx="283151" cy="141848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23" name="Google Shape;4223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27" name="Google Shape;4227;p58"/>
            <p:cNvCxnSpPr>
              <a:stCxn id="4210" idx="6"/>
              <a:endCxn id="4226" idx="6"/>
            </p:cNvCxnSpPr>
            <p:nvPr/>
          </p:nvCxnSpPr>
          <p:spPr>
            <a:xfrm flipH="1" rot="-5943529">
              <a:off x="2422677" y="2572911"/>
              <a:ext cx="798358" cy="160096"/>
            </a:xfrm>
            <a:prstGeom prst="curvedConnector3">
              <a:avLst>
                <a:gd fmla="val 5372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28" name="Google Shape;4228;p58"/>
            <p:cNvCxnSpPr/>
            <p:nvPr/>
          </p:nvCxnSpPr>
          <p:spPr>
            <a:xfrm rot="-540428">
              <a:off x="1652544" y="1699167"/>
              <a:ext cx="751163" cy="398266"/>
            </a:xfrm>
            <a:prstGeom prst="curvedConnector3">
              <a:avLst>
                <a:gd fmla="val 5006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8" name="Google Shape;4218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9" name="Google Shape;4229;p58"/>
          <p:cNvSpPr/>
          <p:nvPr/>
        </p:nvSpPr>
        <p:spPr>
          <a:xfrm>
            <a:off x="519624" y="43951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0" name="Google Shape;4230;p58"/>
          <p:cNvSpPr/>
          <p:nvPr/>
        </p:nvSpPr>
        <p:spPr>
          <a:xfrm>
            <a:off x="8161399" y="236113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1" name="Google Shape;4231;p58"/>
          <p:cNvSpPr/>
          <p:nvPr/>
        </p:nvSpPr>
        <p:spPr>
          <a:xfrm>
            <a:off x="8286625" y="303993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2" name="Google Shape;4232;p58"/>
          <p:cNvSpPr/>
          <p:nvPr/>
        </p:nvSpPr>
        <p:spPr>
          <a:xfrm>
            <a:off x="632475" y="1649163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3" name="Google Shape;4233;p58"/>
          <p:cNvGrpSpPr/>
          <p:nvPr/>
        </p:nvGrpSpPr>
        <p:grpSpPr>
          <a:xfrm rot="-4793547">
            <a:off x="7398247" y="168402"/>
            <a:ext cx="402921" cy="402112"/>
            <a:chOff x="1559926" y="1125488"/>
            <a:chExt cx="2014565" cy="2010518"/>
          </a:xfrm>
        </p:grpSpPr>
        <p:sp>
          <p:nvSpPr>
            <p:cNvPr id="4234" name="Google Shape;4234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37" name="Google Shape;4237;p58"/>
            <p:cNvCxnSpPr/>
            <p:nvPr/>
          </p:nvCxnSpPr>
          <p:spPr>
            <a:xfrm flipH="1" rot="10193286">
              <a:off x="2672129" y="2183115"/>
              <a:ext cx="804801" cy="17657"/>
            </a:xfrm>
            <a:prstGeom prst="curvedConnector3">
              <a:avLst>
                <a:gd fmla="val 228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38" name="Google Shape;4238;p58"/>
            <p:cNvCxnSpPr/>
            <p:nvPr/>
          </p:nvCxnSpPr>
          <p:spPr>
            <a:xfrm rot="-6006973">
              <a:off x="2213278" y="1507083"/>
              <a:ext cx="643911" cy="328489"/>
            </a:xfrm>
            <a:prstGeom prst="curvedConnector3">
              <a:avLst>
                <a:gd fmla="val 500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39" name="Google Shape;4239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40" name="Google Shape;4240;p58"/>
            <p:cNvCxnSpPr>
              <a:stCxn id="4235" idx="2"/>
            </p:cNvCxnSpPr>
            <p:nvPr/>
          </p:nvCxnSpPr>
          <p:spPr>
            <a:xfrm flipH="1" rot="4793661">
              <a:off x="1976615" y="1640804"/>
              <a:ext cx="540282" cy="265110"/>
            </a:xfrm>
            <a:prstGeom prst="curvedConnector3">
              <a:avLst>
                <a:gd fmla="val 550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41" name="Google Shape;4241;p58"/>
            <p:cNvCxnSpPr>
              <a:stCxn id="4235" idx="6"/>
              <a:endCxn id="4242" idx="6"/>
            </p:cNvCxnSpPr>
            <p:nvPr/>
          </p:nvCxnSpPr>
          <p:spPr>
            <a:xfrm flipH="1" rot="-6006479">
              <a:off x="2737315" y="2202924"/>
              <a:ext cx="398282" cy="450070"/>
            </a:xfrm>
            <a:prstGeom prst="curvedConnector3">
              <a:avLst>
                <a:gd fmla="val 556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43" name="Google Shape;4243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47" name="Google Shape;4247;p58"/>
            <p:cNvCxnSpPr>
              <a:stCxn id="4234" idx="0"/>
            </p:cNvCxnSpPr>
            <p:nvPr/>
          </p:nvCxnSpPr>
          <p:spPr>
            <a:xfrm flipH="1" rot="10192520">
              <a:off x="3145158" y="1703525"/>
              <a:ext cx="383979" cy="56967"/>
            </a:xfrm>
            <a:prstGeom prst="curvedConnector3">
              <a:avLst>
                <a:gd fmla="val 3459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48" name="Google Shape;4248;p58"/>
            <p:cNvCxnSpPr>
              <a:stCxn id="4234" idx="6"/>
            </p:cNvCxnSpPr>
            <p:nvPr/>
          </p:nvCxnSpPr>
          <p:spPr>
            <a:xfrm rot="-6007699">
              <a:off x="2781819" y="1291046"/>
              <a:ext cx="330958" cy="151124"/>
            </a:xfrm>
            <a:prstGeom prst="curvedConnector3">
              <a:avLst>
                <a:gd fmla="val 509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49" name="Google Shape;4249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52" name="Google Shape;4252;p58"/>
            <p:cNvCxnSpPr>
              <a:stCxn id="4235" idx="6"/>
            </p:cNvCxnSpPr>
            <p:nvPr/>
          </p:nvCxnSpPr>
          <p:spPr>
            <a:xfrm flipH="1" rot="-6006626">
              <a:off x="2432043" y="2567313"/>
              <a:ext cx="806626" cy="171892"/>
            </a:xfrm>
            <a:prstGeom prst="curvedConnector3">
              <a:avLst>
                <a:gd fmla="val 535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53" name="Google Shape;4253;p58"/>
            <p:cNvCxnSpPr/>
            <p:nvPr/>
          </p:nvCxnSpPr>
          <p:spPr>
            <a:xfrm rot="-606262">
              <a:off x="1656206" y="1692006"/>
              <a:ext cx="743837" cy="412289"/>
            </a:xfrm>
            <a:prstGeom prst="curvedConnector3">
              <a:avLst>
                <a:gd fmla="val 495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42" name="Google Shape;4242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4" name="Google Shape;4254;p58"/>
          <p:cNvGrpSpPr/>
          <p:nvPr/>
        </p:nvGrpSpPr>
        <p:grpSpPr>
          <a:xfrm rot="-5654437">
            <a:off x="7954233" y="781235"/>
            <a:ext cx="403211" cy="402401"/>
            <a:chOff x="1559926" y="1125488"/>
            <a:chExt cx="2014565" cy="2010518"/>
          </a:xfrm>
        </p:grpSpPr>
        <p:sp>
          <p:nvSpPr>
            <p:cNvPr id="4255" name="Google Shape;4255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58" name="Google Shape;4258;p58"/>
            <p:cNvCxnSpPr/>
            <p:nvPr/>
          </p:nvCxnSpPr>
          <p:spPr>
            <a:xfrm flipH="1" rot="-10545767">
              <a:off x="2686770" y="2083651"/>
              <a:ext cx="775520" cy="216584"/>
            </a:xfrm>
            <a:prstGeom prst="curvedConnector3">
              <a:avLst>
                <a:gd fmla="val 525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59" name="Google Shape;4259;p58"/>
            <p:cNvCxnSpPr/>
            <p:nvPr/>
          </p:nvCxnSpPr>
          <p:spPr>
            <a:xfrm rot="-5145276">
              <a:off x="2182666" y="1592062"/>
              <a:ext cx="705135" cy="158532"/>
            </a:xfrm>
            <a:prstGeom prst="curvedConnector3">
              <a:avLst>
                <a:gd fmla="val 498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60" name="Google Shape;4260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61" name="Google Shape;4261;p58"/>
            <p:cNvCxnSpPr>
              <a:stCxn id="4256" idx="2"/>
            </p:cNvCxnSpPr>
            <p:nvPr/>
          </p:nvCxnSpPr>
          <p:spPr>
            <a:xfrm rot="-10544357">
              <a:off x="2050465" y="1545478"/>
              <a:ext cx="391682" cy="45666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2" name="Google Shape;4262;p58"/>
            <p:cNvCxnSpPr>
              <a:stCxn id="4256" idx="6"/>
              <a:endCxn id="4263" idx="6"/>
            </p:cNvCxnSpPr>
            <p:nvPr/>
          </p:nvCxnSpPr>
          <p:spPr>
            <a:xfrm rot="254896">
              <a:off x="2669022" y="2290779"/>
              <a:ext cx="534569" cy="274359"/>
            </a:xfrm>
            <a:prstGeom prst="curvedConnector3">
              <a:avLst>
                <a:gd fmla="val 525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64" name="Google Shape;4264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68" name="Google Shape;4268;p58"/>
            <p:cNvCxnSpPr>
              <a:stCxn id="4255" idx="0"/>
            </p:cNvCxnSpPr>
            <p:nvPr/>
          </p:nvCxnSpPr>
          <p:spPr>
            <a:xfrm flipH="1" rot="-10544439">
              <a:off x="3158001" y="1659960"/>
              <a:ext cx="359493" cy="147396"/>
            </a:xfrm>
            <a:prstGeom prst="curvedConnector3">
              <a:avLst>
                <a:gd fmla="val 5770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9" name="Google Shape;4269;p58"/>
            <p:cNvCxnSpPr>
              <a:stCxn id="4255" idx="6"/>
            </p:cNvCxnSpPr>
            <p:nvPr/>
          </p:nvCxnSpPr>
          <p:spPr>
            <a:xfrm rot="-5146242">
              <a:off x="2768310" y="1334419"/>
              <a:ext cx="357975" cy="64379"/>
            </a:xfrm>
            <a:prstGeom prst="curvedConnector3">
              <a:avLst>
                <a:gd fmla="val 510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70" name="Google Shape;4270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73" name="Google Shape;4273;p58"/>
            <p:cNvCxnSpPr>
              <a:stCxn id="4256" idx="6"/>
            </p:cNvCxnSpPr>
            <p:nvPr/>
          </p:nvCxnSpPr>
          <p:spPr>
            <a:xfrm rot="253560">
              <a:off x="2652158" y="2283848"/>
              <a:ext cx="366396" cy="73882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74" name="Google Shape;4274;p58"/>
            <p:cNvCxnSpPr/>
            <p:nvPr/>
          </p:nvCxnSpPr>
          <p:spPr>
            <a:xfrm rot="254693">
              <a:off x="1616747" y="1790606"/>
              <a:ext cx="822757" cy="215088"/>
            </a:xfrm>
            <a:prstGeom prst="curvedConnector3">
              <a:avLst>
                <a:gd fmla="val 504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63" name="Google Shape;4263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5" name="Google Shape;4275;p58"/>
          <p:cNvGrpSpPr/>
          <p:nvPr/>
        </p:nvGrpSpPr>
        <p:grpSpPr>
          <a:xfrm rot="-5812815">
            <a:off x="8565604" y="1253422"/>
            <a:ext cx="403603" cy="402793"/>
            <a:chOff x="1559926" y="1125488"/>
            <a:chExt cx="2014565" cy="2010518"/>
          </a:xfrm>
        </p:grpSpPr>
        <p:sp>
          <p:nvSpPr>
            <p:cNvPr id="4276" name="Google Shape;4276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79" name="Google Shape;4279;p58"/>
            <p:cNvCxnSpPr/>
            <p:nvPr/>
          </p:nvCxnSpPr>
          <p:spPr>
            <a:xfrm flipH="1" rot="-10387558">
              <a:off x="2692282" y="2065929"/>
              <a:ext cx="764495" cy="252028"/>
            </a:xfrm>
            <a:prstGeom prst="curvedConnector3">
              <a:avLst>
                <a:gd fmla="val 468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80" name="Google Shape;4280;p58"/>
            <p:cNvCxnSpPr/>
            <p:nvPr/>
          </p:nvCxnSpPr>
          <p:spPr>
            <a:xfrm rot="-4987419">
              <a:off x="2179424" y="1608330"/>
              <a:ext cx="711619" cy="125996"/>
            </a:xfrm>
            <a:prstGeom prst="curvedConnector3">
              <a:avLst>
                <a:gd fmla="val 492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81" name="Google Shape;4281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82" name="Google Shape;4282;p58"/>
            <p:cNvCxnSpPr>
              <a:stCxn id="4277" idx="2"/>
            </p:cNvCxnSpPr>
            <p:nvPr/>
          </p:nvCxnSpPr>
          <p:spPr>
            <a:xfrm rot="-10386075">
              <a:off x="2037655" y="1557288"/>
              <a:ext cx="414602" cy="43544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83" name="Google Shape;4283;p58"/>
            <p:cNvCxnSpPr>
              <a:stCxn id="4277" idx="6"/>
              <a:endCxn id="4284" idx="6"/>
            </p:cNvCxnSpPr>
            <p:nvPr/>
          </p:nvCxnSpPr>
          <p:spPr>
            <a:xfrm rot="412290">
              <a:off x="2662993" y="2303153"/>
              <a:ext cx="546626" cy="249312"/>
            </a:xfrm>
            <a:prstGeom prst="curvedConnector3">
              <a:avLst>
                <a:gd fmla="val 505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85" name="Google Shape;4285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89" name="Google Shape;4289;p58"/>
            <p:cNvCxnSpPr>
              <a:stCxn id="4276" idx="0"/>
            </p:cNvCxnSpPr>
            <p:nvPr/>
          </p:nvCxnSpPr>
          <p:spPr>
            <a:xfrm flipH="1" rot="-10386295">
              <a:off x="3161574" y="1651776"/>
              <a:ext cx="352348" cy="163765"/>
            </a:xfrm>
            <a:prstGeom prst="curvedConnector3">
              <a:avLst>
                <a:gd fmla="val 591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90" name="Google Shape;4290;p58"/>
            <p:cNvCxnSpPr>
              <a:stCxn id="4276" idx="6"/>
            </p:cNvCxnSpPr>
            <p:nvPr/>
          </p:nvCxnSpPr>
          <p:spPr>
            <a:xfrm rot="-4987048">
              <a:off x="2767049" y="1342738"/>
              <a:ext cx="360498" cy="47741"/>
            </a:xfrm>
            <a:prstGeom prst="curvedConnector3">
              <a:avLst>
                <a:gd fmla="val 500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91" name="Google Shape;4291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94" name="Google Shape;4294;p58"/>
            <p:cNvCxnSpPr>
              <a:stCxn id="4277" idx="6"/>
            </p:cNvCxnSpPr>
            <p:nvPr/>
          </p:nvCxnSpPr>
          <p:spPr>
            <a:xfrm rot="413659">
              <a:off x="2635319" y="2292615"/>
              <a:ext cx="397373" cy="72218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95" name="Google Shape;4295;p58"/>
            <p:cNvCxnSpPr/>
            <p:nvPr/>
          </p:nvCxnSpPr>
          <p:spPr>
            <a:xfrm rot="412585">
              <a:off x="1612183" y="1809607"/>
              <a:ext cx="831884" cy="177086"/>
            </a:xfrm>
            <a:prstGeom prst="curvedConnector3">
              <a:avLst>
                <a:gd fmla="val 470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84" name="Google Shape;4284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6" name="Google Shape;4296;p58"/>
          <p:cNvGrpSpPr/>
          <p:nvPr/>
        </p:nvGrpSpPr>
        <p:grpSpPr>
          <a:xfrm rot="6162542">
            <a:off x="382468" y="3030605"/>
            <a:ext cx="402913" cy="402104"/>
            <a:chOff x="1559926" y="1125488"/>
            <a:chExt cx="2014565" cy="2010518"/>
          </a:xfrm>
        </p:grpSpPr>
        <p:sp>
          <p:nvSpPr>
            <p:cNvPr id="4297" name="Google Shape;4297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00" name="Google Shape;4300;p58"/>
            <p:cNvCxnSpPr/>
            <p:nvPr/>
          </p:nvCxnSpPr>
          <p:spPr>
            <a:xfrm rot="-762292">
              <a:off x="2672127" y="2182555"/>
              <a:ext cx="804805" cy="18776"/>
            </a:xfrm>
            <a:prstGeom prst="curvedConnector3">
              <a:avLst>
                <a:gd fmla="val 485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1" name="Google Shape;4301;p58"/>
            <p:cNvCxnSpPr/>
            <p:nvPr/>
          </p:nvCxnSpPr>
          <p:spPr>
            <a:xfrm rot="-6162945">
              <a:off x="2221078" y="1492652"/>
              <a:ext cx="628310" cy="357351"/>
            </a:xfrm>
            <a:prstGeom prst="curvedConnector3">
              <a:avLst>
                <a:gd fmla="val 495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02" name="Google Shape;4302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03" name="Google Shape;4303;p58"/>
            <p:cNvCxnSpPr>
              <a:stCxn id="4298" idx="2"/>
            </p:cNvCxnSpPr>
            <p:nvPr/>
          </p:nvCxnSpPr>
          <p:spPr>
            <a:xfrm flipH="1" rot="4636715">
              <a:off x="1970884" y="1653271"/>
              <a:ext cx="551744" cy="240176"/>
            </a:xfrm>
            <a:prstGeom prst="curvedConnector3">
              <a:avLst>
                <a:gd fmla="val 538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4" name="Google Shape;4304;p58"/>
            <p:cNvCxnSpPr>
              <a:stCxn id="4298" idx="6"/>
              <a:endCxn id="4305" idx="6"/>
            </p:cNvCxnSpPr>
            <p:nvPr/>
          </p:nvCxnSpPr>
          <p:spPr>
            <a:xfrm flipH="1" rot="-6163229">
              <a:off x="2727323" y="2212237"/>
              <a:ext cx="418266" cy="431444"/>
            </a:xfrm>
            <a:prstGeom prst="curvedConnector3">
              <a:avLst>
                <a:gd fmla="val 558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06" name="Google Shape;4306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10" name="Google Shape;4310;p58"/>
            <p:cNvCxnSpPr>
              <a:stCxn id="4297" idx="0"/>
            </p:cNvCxnSpPr>
            <p:nvPr/>
          </p:nvCxnSpPr>
          <p:spPr>
            <a:xfrm flipH="1" rot="10038135">
              <a:off x="3144025" y="1712175"/>
              <a:ext cx="386246" cy="39666"/>
            </a:xfrm>
            <a:prstGeom prst="curvedConnector3">
              <a:avLst>
                <a:gd fmla="val 531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11" name="Google Shape;4311;p58"/>
            <p:cNvCxnSpPr>
              <a:stCxn id="4297" idx="6"/>
            </p:cNvCxnSpPr>
            <p:nvPr/>
          </p:nvCxnSpPr>
          <p:spPr>
            <a:xfrm rot="-6161756">
              <a:off x="2785543" y="1283713"/>
              <a:ext cx="323510" cy="165790"/>
            </a:xfrm>
            <a:prstGeom prst="curvedConnector3">
              <a:avLst>
                <a:gd fmla="val 549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12" name="Google Shape;4312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15" name="Google Shape;4315;p58"/>
            <p:cNvCxnSpPr>
              <a:stCxn id="4298" idx="6"/>
            </p:cNvCxnSpPr>
            <p:nvPr/>
          </p:nvCxnSpPr>
          <p:spPr>
            <a:xfrm flipH="1" rot="-6163142">
              <a:off x="2428625" y="2585755"/>
              <a:ext cx="813461" cy="135007"/>
            </a:xfrm>
            <a:prstGeom prst="curvedConnector3">
              <a:avLst>
                <a:gd fmla="val 5293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16" name="Google Shape;4316;p58"/>
            <p:cNvCxnSpPr/>
            <p:nvPr/>
          </p:nvCxnSpPr>
          <p:spPr>
            <a:xfrm rot="-762386">
              <a:off x="1666007" y="1675334"/>
              <a:ext cx="724237" cy="445632"/>
            </a:xfrm>
            <a:prstGeom prst="curvedConnector3">
              <a:avLst>
                <a:gd fmla="val 499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05" name="Google Shape;4305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17" name="Google Shape;4317;p58"/>
          <p:cNvGrpSpPr/>
          <p:nvPr/>
        </p:nvGrpSpPr>
        <p:grpSpPr>
          <a:xfrm rot="6328413">
            <a:off x="870456" y="3624710"/>
            <a:ext cx="403225" cy="402415"/>
            <a:chOff x="1559926" y="1125488"/>
            <a:chExt cx="2014565" cy="2010518"/>
          </a:xfrm>
        </p:grpSpPr>
        <p:sp>
          <p:nvSpPr>
            <p:cNvPr id="4318" name="Google Shape;4318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21" name="Google Shape;4321;p58"/>
            <p:cNvCxnSpPr/>
            <p:nvPr/>
          </p:nvCxnSpPr>
          <p:spPr>
            <a:xfrm rot="-928147">
              <a:off x="2672983" y="2163158"/>
              <a:ext cx="803093" cy="57570"/>
            </a:xfrm>
            <a:prstGeom prst="curvedConnector3">
              <a:avLst>
                <a:gd fmla="val 506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22" name="Google Shape;4322;p58"/>
            <p:cNvCxnSpPr/>
            <p:nvPr/>
          </p:nvCxnSpPr>
          <p:spPr>
            <a:xfrm rot="-6328643">
              <a:off x="2230014" y="1477725"/>
              <a:ext cx="610437" cy="387206"/>
            </a:xfrm>
            <a:prstGeom prst="curvedConnector3">
              <a:avLst>
                <a:gd fmla="val 489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23" name="Google Shape;4323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24" name="Google Shape;4324;p58"/>
            <p:cNvCxnSpPr>
              <a:stCxn id="4319" idx="2"/>
            </p:cNvCxnSpPr>
            <p:nvPr/>
          </p:nvCxnSpPr>
          <p:spPr>
            <a:xfrm flipH="1" rot="4471499">
              <a:off x="1965216" y="1666561"/>
              <a:ext cx="562181" cy="214495"/>
            </a:xfrm>
            <a:prstGeom prst="curvedConnector3">
              <a:avLst>
                <a:gd fmla="val 5477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25" name="Google Shape;4325;p58"/>
            <p:cNvCxnSpPr>
              <a:stCxn id="4319" idx="6"/>
              <a:endCxn id="4326" idx="6"/>
            </p:cNvCxnSpPr>
            <p:nvPr/>
          </p:nvCxnSpPr>
          <p:spPr>
            <a:xfrm flipH="1" rot="-6328300">
              <a:off x="2717159" y="2222528"/>
              <a:ext cx="438594" cy="410860"/>
            </a:xfrm>
            <a:prstGeom prst="curvedConnector3">
              <a:avLst>
                <a:gd fmla="val 551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27" name="Google Shape;4327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31" name="Google Shape;4331;p58"/>
            <p:cNvCxnSpPr>
              <a:stCxn id="4318" idx="0"/>
            </p:cNvCxnSpPr>
            <p:nvPr/>
          </p:nvCxnSpPr>
          <p:spPr>
            <a:xfrm flipH="1" rot="9871400">
              <a:off x="3143816" y="1724962"/>
              <a:ext cx="387864" cy="17392"/>
            </a:xfrm>
            <a:prstGeom prst="curvedConnector3">
              <a:avLst>
                <a:gd fmla="val 656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32" name="Google Shape;4332;p58"/>
            <p:cNvCxnSpPr>
              <a:stCxn id="4318" idx="6"/>
            </p:cNvCxnSpPr>
            <p:nvPr/>
          </p:nvCxnSpPr>
          <p:spPr>
            <a:xfrm rot="-6327069">
              <a:off x="2789650" y="1276030"/>
              <a:ext cx="315295" cy="181158"/>
            </a:xfrm>
            <a:prstGeom prst="curvedConnector3">
              <a:avLst>
                <a:gd fmla="val 503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33" name="Google Shape;4333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36" name="Google Shape;4336;p58"/>
            <p:cNvCxnSpPr>
              <a:stCxn id="4319" idx="6"/>
            </p:cNvCxnSpPr>
            <p:nvPr/>
          </p:nvCxnSpPr>
          <p:spPr>
            <a:xfrm flipH="1" rot="-6328009">
              <a:off x="2425877" y="2605331"/>
              <a:ext cx="818959" cy="95854"/>
            </a:xfrm>
            <a:prstGeom prst="curvedConnector3">
              <a:avLst>
                <a:gd fmla="val 543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37" name="Google Shape;4337;p58"/>
            <p:cNvCxnSpPr/>
            <p:nvPr/>
          </p:nvCxnSpPr>
          <p:spPr>
            <a:xfrm rot="-928065">
              <a:off x="1677163" y="1658146"/>
              <a:ext cx="701923" cy="480009"/>
            </a:xfrm>
            <a:prstGeom prst="curvedConnector3">
              <a:avLst>
                <a:gd fmla="val 498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26" name="Google Shape;4326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8" name="Google Shape;4338;p58"/>
          <p:cNvGrpSpPr/>
          <p:nvPr/>
        </p:nvGrpSpPr>
        <p:grpSpPr>
          <a:xfrm rot="7231934">
            <a:off x="1255889" y="4407058"/>
            <a:ext cx="403688" cy="402877"/>
            <a:chOff x="1559926" y="1125488"/>
            <a:chExt cx="2014565" cy="2010518"/>
          </a:xfrm>
        </p:grpSpPr>
        <p:sp>
          <p:nvSpPr>
            <p:cNvPr id="4339" name="Google Shape;4339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42" name="Google Shape;4342;p58"/>
            <p:cNvCxnSpPr/>
            <p:nvPr/>
          </p:nvCxnSpPr>
          <p:spPr>
            <a:xfrm rot="-1832471">
              <a:off x="2694333" y="2059740"/>
              <a:ext cx="760394" cy="264406"/>
            </a:xfrm>
            <a:prstGeom prst="curvedConnector3">
              <a:avLst>
                <a:gd fmla="val 4983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43" name="Google Shape;4343;p58"/>
            <p:cNvCxnSpPr/>
            <p:nvPr/>
          </p:nvCxnSpPr>
          <p:spPr>
            <a:xfrm flipH="1" rot="8967747">
              <a:off x="2268948" y="1426962"/>
              <a:ext cx="532569" cy="488732"/>
            </a:xfrm>
            <a:prstGeom prst="curvedConnector3">
              <a:avLst>
                <a:gd fmla="val 497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44" name="Google Shape;4344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45" name="Google Shape;4345;p58"/>
            <p:cNvCxnSpPr>
              <a:stCxn id="4340" idx="2"/>
            </p:cNvCxnSpPr>
            <p:nvPr/>
          </p:nvCxnSpPr>
          <p:spPr>
            <a:xfrm flipH="1" rot="3568218">
              <a:off x="1946128" y="1742671"/>
              <a:ext cx="597655" cy="64676"/>
            </a:xfrm>
            <a:prstGeom prst="curvedConnector3">
              <a:avLst>
                <a:gd fmla="val 400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46" name="Google Shape;4346;p58"/>
            <p:cNvCxnSpPr>
              <a:stCxn id="4340" idx="6"/>
              <a:endCxn id="4347" idx="6"/>
            </p:cNvCxnSpPr>
            <p:nvPr/>
          </p:nvCxnSpPr>
          <p:spPr>
            <a:xfrm flipH="1" rot="-7232470">
              <a:off x="2671381" y="2286395"/>
              <a:ext cx="530151" cy="282826"/>
            </a:xfrm>
            <a:prstGeom prst="curvedConnector3">
              <a:avLst>
                <a:gd fmla="val 505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48" name="Google Shape;4348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52" name="Google Shape;4352;p58"/>
            <p:cNvCxnSpPr>
              <a:stCxn id="4339" idx="0"/>
            </p:cNvCxnSpPr>
            <p:nvPr/>
          </p:nvCxnSpPr>
          <p:spPr>
            <a:xfrm rot="-1831242">
              <a:off x="3148125" y="1691700"/>
              <a:ext cx="379246" cy="83917"/>
            </a:xfrm>
            <a:prstGeom prst="curvedConnector3">
              <a:avLst>
                <a:gd fmla="val 621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3" name="Google Shape;4353;p58"/>
            <p:cNvCxnSpPr>
              <a:stCxn id="4339" idx="6"/>
            </p:cNvCxnSpPr>
            <p:nvPr/>
          </p:nvCxnSpPr>
          <p:spPr>
            <a:xfrm rot="-7232402">
              <a:off x="2818593" y="1238109"/>
              <a:ext cx="257409" cy="256998"/>
            </a:xfrm>
            <a:prstGeom prst="curvedConnector3">
              <a:avLst>
                <a:gd fmla="val 542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54" name="Google Shape;4354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57" name="Google Shape;4357;p58"/>
            <p:cNvCxnSpPr>
              <a:stCxn id="4340" idx="6"/>
            </p:cNvCxnSpPr>
            <p:nvPr/>
          </p:nvCxnSpPr>
          <p:spPr>
            <a:xfrm rot="3568860">
              <a:off x="2426384" y="2592250"/>
              <a:ext cx="815243" cy="122917"/>
            </a:xfrm>
            <a:prstGeom prst="curvedConnector3">
              <a:avLst>
                <a:gd fmla="val 518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8" name="Google Shape;4358;p58"/>
            <p:cNvCxnSpPr/>
            <p:nvPr/>
          </p:nvCxnSpPr>
          <p:spPr>
            <a:xfrm flipH="1" rot="-7231818">
              <a:off x="1705090" y="1621575"/>
              <a:ext cx="646071" cy="553149"/>
            </a:xfrm>
            <a:prstGeom prst="curvedConnector3">
              <a:avLst>
                <a:gd fmla="val 492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47" name="Google Shape;4347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9" name="Google Shape;4359;p58"/>
          <p:cNvGrpSpPr/>
          <p:nvPr/>
        </p:nvGrpSpPr>
        <p:grpSpPr>
          <a:xfrm rot="6162542">
            <a:off x="-28282" y="2370705"/>
            <a:ext cx="402913" cy="402104"/>
            <a:chOff x="1559926" y="1125488"/>
            <a:chExt cx="2014565" cy="2010518"/>
          </a:xfrm>
        </p:grpSpPr>
        <p:sp>
          <p:nvSpPr>
            <p:cNvPr id="4360" name="Google Shape;4360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63" name="Google Shape;4363;p58"/>
            <p:cNvCxnSpPr/>
            <p:nvPr/>
          </p:nvCxnSpPr>
          <p:spPr>
            <a:xfrm rot="-762292">
              <a:off x="2672127" y="2182555"/>
              <a:ext cx="804805" cy="18776"/>
            </a:xfrm>
            <a:prstGeom prst="curvedConnector3">
              <a:avLst>
                <a:gd fmla="val 485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64" name="Google Shape;4364;p58"/>
            <p:cNvCxnSpPr/>
            <p:nvPr/>
          </p:nvCxnSpPr>
          <p:spPr>
            <a:xfrm rot="-6162945">
              <a:off x="2221078" y="1492652"/>
              <a:ext cx="628310" cy="357351"/>
            </a:xfrm>
            <a:prstGeom prst="curvedConnector3">
              <a:avLst>
                <a:gd fmla="val 495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65" name="Google Shape;4365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66" name="Google Shape;4366;p58"/>
            <p:cNvCxnSpPr>
              <a:stCxn id="4361" idx="2"/>
            </p:cNvCxnSpPr>
            <p:nvPr/>
          </p:nvCxnSpPr>
          <p:spPr>
            <a:xfrm flipH="1" rot="4636715">
              <a:off x="1970884" y="1653271"/>
              <a:ext cx="551744" cy="240176"/>
            </a:xfrm>
            <a:prstGeom prst="curvedConnector3">
              <a:avLst>
                <a:gd fmla="val 5391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67" name="Google Shape;4367;p58"/>
            <p:cNvCxnSpPr>
              <a:stCxn id="4361" idx="6"/>
              <a:endCxn id="4368" idx="6"/>
            </p:cNvCxnSpPr>
            <p:nvPr/>
          </p:nvCxnSpPr>
          <p:spPr>
            <a:xfrm flipH="1" rot="-6163229">
              <a:off x="2727323" y="2212237"/>
              <a:ext cx="418266" cy="431444"/>
            </a:xfrm>
            <a:prstGeom prst="curvedConnector3">
              <a:avLst>
                <a:gd fmla="val 556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69" name="Google Shape;4369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73" name="Google Shape;4373;p58"/>
            <p:cNvCxnSpPr>
              <a:stCxn id="4360" idx="0"/>
            </p:cNvCxnSpPr>
            <p:nvPr/>
          </p:nvCxnSpPr>
          <p:spPr>
            <a:xfrm flipH="1" rot="10038135">
              <a:off x="3144025" y="1712175"/>
              <a:ext cx="386246" cy="39666"/>
            </a:xfrm>
            <a:prstGeom prst="curvedConnector3">
              <a:avLst>
                <a:gd fmla="val 527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74" name="Google Shape;4374;p58"/>
            <p:cNvCxnSpPr>
              <a:stCxn id="4360" idx="6"/>
            </p:cNvCxnSpPr>
            <p:nvPr/>
          </p:nvCxnSpPr>
          <p:spPr>
            <a:xfrm rot="-6161756">
              <a:off x="2785543" y="1283713"/>
              <a:ext cx="323510" cy="165790"/>
            </a:xfrm>
            <a:prstGeom prst="curvedConnector3">
              <a:avLst>
                <a:gd fmla="val 541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75" name="Google Shape;4375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78" name="Google Shape;4378;p58"/>
            <p:cNvCxnSpPr>
              <a:stCxn id="4361" idx="6"/>
            </p:cNvCxnSpPr>
            <p:nvPr/>
          </p:nvCxnSpPr>
          <p:spPr>
            <a:xfrm flipH="1" rot="-6163142">
              <a:off x="2428625" y="2585755"/>
              <a:ext cx="813461" cy="135007"/>
            </a:xfrm>
            <a:prstGeom prst="curvedConnector3">
              <a:avLst>
                <a:gd fmla="val 5293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79" name="Google Shape;4379;p58"/>
            <p:cNvCxnSpPr/>
            <p:nvPr/>
          </p:nvCxnSpPr>
          <p:spPr>
            <a:xfrm rot="-762386">
              <a:off x="1666007" y="1675334"/>
              <a:ext cx="724237" cy="445632"/>
            </a:xfrm>
            <a:prstGeom prst="curvedConnector3">
              <a:avLst>
                <a:gd fmla="val 499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68" name="Google Shape;4368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9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p35"/>
          <p:cNvSpPr txBox="1"/>
          <p:nvPr>
            <p:ph type="title"/>
          </p:nvPr>
        </p:nvSpPr>
        <p:spPr>
          <a:xfrm>
            <a:off x="1822525" y="2369163"/>
            <a:ext cx="5039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  </a:t>
            </a:r>
            <a:endParaRPr/>
          </a:p>
        </p:txBody>
      </p:sp>
      <p:sp>
        <p:nvSpPr>
          <p:cNvPr id="1971" name="Google Shape;1971;p35"/>
          <p:cNvSpPr txBox="1"/>
          <p:nvPr>
            <p:ph idx="1" type="subTitle"/>
          </p:nvPr>
        </p:nvSpPr>
        <p:spPr>
          <a:xfrm>
            <a:off x="2380675" y="3277938"/>
            <a:ext cx="44703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 do trabalho</a:t>
            </a:r>
            <a:endParaRPr/>
          </a:p>
        </p:txBody>
      </p:sp>
      <p:sp>
        <p:nvSpPr>
          <p:cNvPr id="1972" name="Google Shape;1972;p35"/>
          <p:cNvSpPr txBox="1"/>
          <p:nvPr>
            <p:ph idx="2" type="title"/>
          </p:nvPr>
        </p:nvSpPr>
        <p:spPr>
          <a:xfrm>
            <a:off x="3783150" y="1599750"/>
            <a:ext cx="1577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973" name="Google Shape;1973;p35"/>
          <p:cNvGrpSpPr/>
          <p:nvPr/>
        </p:nvGrpSpPr>
        <p:grpSpPr>
          <a:xfrm>
            <a:off x="907602" y="547407"/>
            <a:ext cx="1577606" cy="1574436"/>
            <a:chOff x="1559926" y="1125488"/>
            <a:chExt cx="2014565" cy="2010518"/>
          </a:xfrm>
        </p:grpSpPr>
        <p:sp>
          <p:nvSpPr>
            <p:cNvPr id="1974" name="Google Shape;1974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77" name="Google Shape;1977;p35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78" name="Google Shape;1978;p35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79" name="Google Shape;1979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80" name="Google Shape;1980;p35"/>
            <p:cNvCxnSpPr>
              <a:stCxn id="1975" idx="2"/>
              <a:endCxn id="1981" idx="6"/>
            </p:cNvCxnSpPr>
            <p:nvPr/>
          </p:nvCxnSpPr>
          <p:spPr>
            <a:xfrm flipH="1" rot="5400000">
              <a:off x="2034056" y="1625458"/>
              <a:ext cx="468000" cy="313200"/>
            </a:xfrm>
            <a:prstGeom prst="curvedConnector3">
              <a:avLst>
                <a:gd fmla="val 5766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82" name="Google Shape;1982;p35"/>
            <p:cNvCxnSpPr>
              <a:stCxn id="1975" idx="6"/>
              <a:endCxn id="1983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84" name="Google Shape;1984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87" name="Google Shape;1987;p35"/>
            <p:cNvCxnSpPr>
              <a:stCxn id="1974" idx="0"/>
              <a:endCxn id="1988" idx="3"/>
            </p:cNvCxnSpPr>
            <p:nvPr/>
          </p:nvCxnSpPr>
          <p:spPr>
            <a:xfrm flipH="1" rot="10800000">
              <a:off x="3153098" y="1685208"/>
              <a:ext cx="306300" cy="108600"/>
            </a:xfrm>
            <a:prstGeom prst="curvedConnector3">
              <a:avLst>
                <a:gd fmla="val 499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89" name="Google Shape;1989;p35"/>
            <p:cNvCxnSpPr>
              <a:stCxn id="1974" idx="6"/>
              <a:endCxn id="1990" idx="5"/>
            </p:cNvCxnSpPr>
            <p:nvPr/>
          </p:nvCxnSpPr>
          <p:spPr>
            <a:xfrm rot="-5400000">
              <a:off x="2798798" y="1343808"/>
              <a:ext cx="302100" cy="95700"/>
            </a:xfrm>
            <a:prstGeom prst="curvedConnector3">
              <a:avLst>
                <a:gd fmla="val 4998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88" name="Google Shape;1988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92" name="Google Shape;1992;p35"/>
            <p:cNvCxnSpPr>
              <a:stCxn id="1975" idx="6"/>
              <a:endCxn id="1991" idx="6"/>
            </p:cNvCxnSpPr>
            <p:nvPr/>
          </p:nvCxnSpPr>
          <p:spPr>
            <a:xfrm flipH="1" rot="-5400000">
              <a:off x="2440106" y="2511208"/>
              <a:ext cx="763500" cy="283800"/>
            </a:xfrm>
            <a:prstGeom prst="curvedConnector3">
              <a:avLst>
                <a:gd fmla="val 5469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93" name="Google Shape;1993;p35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83" name="Google Shape;1983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994" name="Google Shape;1994;p35"/>
          <p:cNvCxnSpPr>
            <a:stCxn id="1995" idx="6"/>
            <a:endCxn id="1996" idx="7"/>
          </p:cNvCxnSpPr>
          <p:nvPr/>
        </p:nvCxnSpPr>
        <p:spPr>
          <a:xfrm flipH="1">
            <a:off x="6637389" y="1402906"/>
            <a:ext cx="38100" cy="3735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7" name="Google Shape;1997;p35"/>
          <p:cNvCxnSpPr>
            <a:stCxn id="1998" idx="0"/>
            <a:endCxn id="1999" idx="3"/>
          </p:cNvCxnSpPr>
          <p:nvPr/>
        </p:nvCxnSpPr>
        <p:spPr>
          <a:xfrm rot="10800000">
            <a:off x="6292509" y="962791"/>
            <a:ext cx="165600" cy="1017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0" name="Google Shape;2000;p35"/>
          <p:cNvCxnSpPr>
            <a:stCxn id="1998" idx="6"/>
            <a:endCxn id="2001" idx="4"/>
          </p:cNvCxnSpPr>
          <p:nvPr/>
        </p:nvCxnSpPr>
        <p:spPr>
          <a:xfrm rot="-5400000">
            <a:off x="6541690" y="850884"/>
            <a:ext cx="192600" cy="3300"/>
          </a:xfrm>
          <a:prstGeom prst="curvedConnector3">
            <a:avLst>
              <a:gd fmla="val 51538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2" name="Google Shape;2002;p35"/>
          <p:cNvCxnSpPr>
            <a:stCxn id="2003" idx="6"/>
            <a:endCxn id="2004" idx="6"/>
          </p:cNvCxnSpPr>
          <p:nvPr/>
        </p:nvCxnSpPr>
        <p:spPr>
          <a:xfrm>
            <a:off x="7714001" y="3849694"/>
            <a:ext cx="369300" cy="260700"/>
          </a:xfrm>
          <a:prstGeom prst="curvedConnector3">
            <a:avLst>
              <a:gd fmla="val 503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5" name="Google Shape;2005;p35"/>
          <p:cNvCxnSpPr>
            <a:stCxn id="2003" idx="2"/>
            <a:endCxn id="2006" idx="6"/>
          </p:cNvCxnSpPr>
          <p:nvPr/>
        </p:nvCxnSpPr>
        <p:spPr>
          <a:xfrm rot="10800000">
            <a:off x="7226912" y="3696327"/>
            <a:ext cx="290100" cy="116400"/>
          </a:xfrm>
          <a:prstGeom prst="curvedConnector3">
            <a:avLst>
              <a:gd fmla="val 504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7" name="Google Shape;2007;p35"/>
          <p:cNvCxnSpPr>
            <a:stCxn id="2008" idx="0"/>
            <a:endCxn id="2009" idx="4"/>
          </p:cNvCxnSpPr>
          <p:nvPr/>
        </p:nvCxnSpPr>
        <p:spPr>
          <a:xfrm flipH="1" rot="10800000">
            <a:off x="7781131" y="3347898"/>
            <a:ext cx="123300" cy="134700"/>
          </a:xfrm>
          <a:prstGeom prst="curved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0" name="Google Shape;2010;p35"/>
          <p:cNvCxnSpPr>
            <a:stCxn id="2008" idx="6"/>
            <a:endCxn id="2011" idx="5"/>
          </p:cNvCxnSpPr>
          <p:nvPr/>
        </p:nvCxnSpPr>
        <p:spPr>
          <a:xfrm flipH="1" rot="5400000">
            <a:off x="7477882" y="3336739"/>
            <a:ext cx="168300" cy="50700"/>
          </a:xfrm>
          <a:prstGeom prst="curvedConnector3">
            <a:avLst>
              <a:gd fmla="val 64989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2" name="Google Shape;2012;p35"/>
          <p:cNvCxnSpPr/>
          <p:nvPr/>
        </p:nvCxnSpPr>
        <p:spPr>
          <a:xfrm rot="5400000">
            <a:off x="5412475" y="1430850"/>
            <a:ext cx="5140200" cy="2281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3" name="Google Shape;2013;p35"/>
          <p:cNvCxnSpPr/>
          <p:nvPr/>
        </p:nvCxnSpPr>
        <p:spPr>
          <a:xfrm rot="10800000">
            <a:off x="100" y="3214600"/>
            <a:ext cx="3901800" cy="1985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14" name="Google Shape;2014;p35"/>
          <p:cNvGrpSpPr/>
          <p:nvPr/>
        </p:nvGrpSpPr>
        <p:grpSpPr>
          <a:xfrm flipH="1" rot="-10078809">
            <a:off x="6156324" y="733205"/>
            <a:ext cx="1205350" cy="1202841"/>
            <a:chOff x="6662751" y="2336959"/>
            <a:chExt cx="2014565" cy="2010371"/>
          </a:xfrm>
        </p:grpSpPr>
        <p:sp>
          <p:nvSpPr>
            <p:cNvPr id="1998" name="Google Shape;1998;p35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5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5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16" name="Google Shape;2016;p35"/>
            <p:cNvCxnSpPr/>
            <p:nvPr/>
          </p:nvCxnSpPr>
          <p:spPr>
            <a:xfrm flipH="1" rot="721299">
              <a:off x="6793259" y="3121067"/>
              <a:ext cx="738905" cy="319616"/>
            </a:xfrm>
            <a:prstGeom prst="curvedConnector3">
              <a:avLst>
                <a:gd fmla="val 499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17" name="Google Shape;2017;p35"/>
            <p:cNvCxnSpPr/>
            <p:nvPr/>
          </p:nvCxnSpPr>
          <p:spPr>
            <a:xfrm rot="6121285">
              <a:off x="7341761" y="3770511"/>
              <a:ext cx="720194" cy="61958"/>
            </a:xfrm>
            <a:prstGeom prst="curvedConnector3">
              <a:avLst>
                <a:gd fmla="val 4997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18" name="Google Shape;2018;p35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19" name="Google Shape;2019;p35"/>
            <p:cNvCxnSpPr>
              <a:stCxn id="1995" idx="2"/>
              <a:endCxn id="2020" idx="6"/>
            </p:cNvCxnSpPr>
            <p:nvPr/>
          </p:nvCxnSpPr>
          <p:spPr>
            <a:xfrm rot="720689">
              <a:off x="7767366" y="3494472"/>
              <a:ext cx="403637" cy="392574"/>
            </a:xfrm>
            <a:prstGeom prst="curvedConnector3">
              <a:avLst>
                <a:gd fmla="val 545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21" name="Google Shape;2021;p35"/>
            <p:cNvCxnSpPr>
              <a:stCxn id="1995" idx="6"/>
              <a:endCxn id="2022" idx="5"/>
            </p:cNvCxnSpPr>
            <p:nvPr/>
          </p:nvCxnSpPr>
          <p:spPr>
            <a:xfrm rot="-10078823">
              <a:off x="7073455" y="2789193"/>
              <a:ext cx="527259" cy="361333"/>
            </a:xfrm>
            <a:prstGeom prst="curvedConnector4">
              <a:avLst>
                <a:gd fmla="val 54400" name="adj1"/>
                <a:gd fmla="val 81482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23" name="Google Shape;2023;p35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5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5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25" name="Google Shape;2025;p35"/>
            <p:cNvCxnSpPr>
              <a:stCxn id="1998" idx="0"/>
            </p:cNvCxnSpPr>
            <p:nvPr/>
          </p:nvCxnSpPr>
          <p:spPr>
            <a:xfrm flipH="1" rot="-10121404">
              <a:off x="7084278" y="3678235"/>
              <a:ext cx="1530" cy="949"/>
            </a:xfrm>
            <a:prstGeom prst="curvedConnector3">
              <a:avLst>
                <a:gd fmla="val 1590831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99" name="Google Shape;1999;p35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5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5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26" name="Google Shape;2026;p35"/>
            <p:cNvCxnSpPr>
              <a:stCxn id="1995" idx="6"/>
            </p:cNvCxnSpPr>
            <p:nvPr/>
          </p:nvCxnSpPr>
          <p:spPr>
            <a:xfrm flipH="1" rot="-10121404">
              <a:off x="7557420" y="3200685"/>
              <a:ext cx="1530" cy="949"/>
            </a:xfrm>
            <a:prstGeom prst="curvedConnector3">
              <a:avLst>
                <a:gd fmla="val 172132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27" name="Google Shape;2027;p35"/>
            <p:cNvCxnSpPr/>
            <p:nvPr/>
          </p:nvCxnSpPr>
          <p:spPr>
            <a:xfrm rot="-10079006">
              <a:off x="7786914" y="3523445"/>
              <a:ext cx="844403" cy="102145"/>
            </a:xfrm>
            <a:prstGeom prst="curvedConnector3">
              <a:avLst>
                <a:gd fmla="val 4975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22" name="Google Shape;2022;p35"/>
            <p:cNvSpPr/>
            <p:nvPr/>
          </p:nvSpPr>
          <p:spPr>
            <a:xfrm flipH="1" rot="-8100000">
              <a:off x="7021227" y="269053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8" name="Google Shape;2028;p35"/>
          <p:cNvGrpSpPr/>
          <p:nvPr/>
        </p:nvGrpSpPr>
        <p:grpSpPr>
          <a:xfrm rot="-2062283">
            <a:off x="7059102" y="3262554"/>
            <a:ext cx="1118341" cy="1116094"/>
            <a:chOff x="1559926" y="1125488"/>
            <a:chExt cx="2014565" cy="2010518"/>
          </a:xfrm>
        </p:grpSpPr>
        <p:sp>
          <p:nvSpPr>
            <p:cNvPr id="2008" name="Google Shape;2008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30" name="Google Shape;2030;p35"/>
            <p:cNvCxnSpPr/>
            <p:nvPr/>
          </p:nvCxnSpPr>
          <p:spPr>
            <a:xfrm rot="-3337412">
              <a:off x="2786287" y="1911023"/>
              <a:ext cx="576486" cy="561839"/>
            </a:xfrm>
            <a:prstGeom prst="curvedConnector3">
              <a:avLst>
                <a:gd fmla="val 5072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31" name="Google Shape;2031;p35"/>
            <p:cNvCxnSpPr/>
            <p:nvPr/>
          </p:nvCxnSpPr>
          <p:spPr>
            <a:xfrm flipH="1" rot="7462886">
              <a:off x="2190598" y="1562987"/>
              <a:ext cx="689570" cy="216682"/>
            </a:xfrm>
            <a:prstGeom prst="curvedConnector3">
              <a:avLst>
                <a:gd fmla="val 4954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32" name="Google Shape;2032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33" name="Google Shape;2033;p35"/>
            <p:cNvCxnSpPr>
              <a:stCxn id="2003" idx="6"/>
              <a:endCxn id="2034" idx="6"/>
            </p:cNvCxnSpPr>
            <p:nvPr/>
          </p:nvCxnSpPr>
          <p:spPr>
            <a:xfrm flipH="1" rot="-8738075">
              <a:off x="2636439" y="2412165"/>
              <a:ext cx="600033" cy="31288"/>
            </a:xfrm>
            <a:prstGeom prst="curvedConnector3">
              <a:avLst>
                <a:gd fmla="val 4881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35" name="Google Shape;2035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38" name="Google Shape;2038;p35"/>
            <p:cNvCxnSpPr/>
            <p:nvPr/>
          </p:nvCxnSpPr>
          <p:spPr>
            <a:xfrm flipH="1" rot="-8737070">
              <a:off x="1618269" y="1784883"/>
              <a:ext cx="819713" cy="226834"/>
            </a:xfrm>
            <a:prstGeom prst="curvedConnector3">
              <a:avLst>
                <a:gd fmla="val 4997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34" name="Google Shape;2034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9" name="Google Shape;2039;p35"/>
          <p:cNvGrpSpPr/>
          <p:nvPr/>
        </p:nvGrpSpPr>
        <p:grpSpPr>
          <a:xfrm rot="-5740585">
            <a:off x="1028695" y="3381945"/>
            <a:ext cx="403279" cy="402469"/>
            <a:chOff x="1559926" y="1125488"/>
            <a:chExt cx="2014565" cy="2010518"/>
          </a:xfrm>
        </p:grpSpPr>
        <p:sp>
          <p:nvSpPr>
            <p:cNvPr id="2040" name="Google Shape;2040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43" name="Google Shape;2043;p35"/>
            <p:cNvCxnSpPr/>
            <p:nvPr/>
          </p:nvCxnSpPr>
          <p:spPr>
            <a:xfrm flipH="1" rot="-10459098">
              <a:off x="2689689" y="2073912"/>
              <a:ext cx="769681" cy="236063"/>
            </a:xfrm>
            <a:prstGeom prst="curvedConnector3">
              <a:avLst>
                <a:gd fmla="val 499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44" name="Google Shape;2044;p35"/>
            <p:cNvCxnSpPr/>
            <p:nvPr/>
          </p:nvCxnSpPr>
          <p:spPr>
            <a:xfrm rot="-5059101">
              <a:off x="2180841" y="1600775"/>
              <a:ext cx="709083" cy="141106"/>
            </a:xfrm>
            <a:prstGeom prst="curvedConnector3">
              <a:avLst>
                <a:gd fmla="val 5234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45" name="Google Shape;2045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46" name="Google Shape;2046;p35"/>
            <p:cNvCxnSpPr>
              <a:stCxn id="2041" idx="2"/>
            </p:cNvCxnSpPr>
            <p:nvPr/>
          </p:nvCxnSpPr>
          <p:spPr>
            <a:xfrm rot="-10459924">
              <a:off x="2046876" y="1548458"/>
              <a:ext cx="400960" cy="4489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47" name="Google Shape;2047;p35"/>
            <p:cNvCxnSpPr>
              <a:stCxn id="2041" idx="6"/>
              <a:endCxn id="2048" idx="6"/>
            </p:cNvCxnSpPr>
            <p:nvPr/>
          </p:nvCxnSpPr>
          <p:spPr>
            <a:xfrm rot="339603">
              <a:off x="2665736" y="2297419"/>
              <a:ext cx="541440" cy="260779"/>
            </a:xfrm>
            <a:prstGeom prst="curvedConnector3">
              <a:avLst>
                <a:gd fmla="val 552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49" name="Google Shape;2049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53" name="Google Shape;2053;p35"/>
            <p:cNvCxnSpPr>
              <a:stCxn id="2040" idx="0"/>
            </p:cNvCxnSpPr>
            <p:nvPr/>
          </p:nvCxnSpPr>
          <p:spPr>
            <a:xfrm flipH="1" rot="-10459963">
              <a:off x="3160029" y="1655568"/>
              <a:ext cx="355437" cy="156181"/>
            </a:xfrm>
            <a:prstGeom prst="curvedConnector3">
              <a:avLst>
                <a:gd fmla="val 486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54" name="Google Shape;2054;p35"/>
            <p:cNvCxnSpPr>
              <a:stCxn id="2040" idx="6"/>
            </p:cNvCxnSpPr>
            <p:nvPr/>
          </p:nvCxnSpPr>
          <p:spPr>
            <a:xfrm rot="-5060508">
              <a:off x="2767773" y="1339027"/>
              <a:ext cx="359049" cy="55464"/>
            </a:xfrm>
            <a:prstGeom prst="curvedConnector3">
              <a:avLst>
                <a:gd fmla="val 429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55" name="Google Shape;2055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58" name="Google Shape;2058;p35"/>
            <p:cNvCxnSpPr>
              <a:stCxn id="2041" idx="6"/>
            </p:cNvCxnSpPr>
            <p:nvPr/>
          </p:nvCxnSpPr>
          <p:spPr>
            <a:xfrm rot="341840">
              <a:off x="2643001" y="2288774"/>
              <a:ext cx="386811" cy="7280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59" name="Google Shape;2059;p35"/>
            <p:cNvCxnSpPr/>
            <p:nvPr/>
          </p:nvCxnSpPr>
          <p:spPr>
            <a:xfrm rot="340652">
              <a:off x="1614194" y="1800926"/>
              <a:ext cx="827861" cy="194749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48" name="Google Shape;2048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0" name="Google Shape;2060;p35"/>
          <p:cNvGrpSpPr/>
          <p:nvPr/>
        </p:nvGrpSpPr>
        <p:grpSpPr>
          <a:xfrm rot="-5400000">
            <a:off x="1553910" y="3804142"/>
            <a:ext cx="403719" cy="402908"/>
            <a:chOff x="1559926" y="1125488"/>
            <a:chExt cx="2014565" cy="2010518"/>
          </a:xfrm>
        </p:grpSpPr>
        <p:sp>
          <p:nvSpPr>
            <p:cNvPr id="2061" name="Google Shape;2061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64" name="Google Shape;2064;p35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5" name="Google Shape;2065;p35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66" name="Google Shape;2066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67" name="Google Shape;2067;p35"/>
            <p:cNvCxnSpPr>
              <a:stCxn id="2062" idx="2"/>
            </p:cNvCxnSpPr>
            <p:nvPr/>
          </p:nvCxnSpPr>
          <p:spPr>
            <a:xfrm rot="10800000">
              <a:off x="2070056" y="1529758"/>
              <a:ext cx="354600" cy="486300"/>
            </a:xfrm>
            <a:prstGeom prst="curvedConnector3">
              <a:avLst>
                <a:gd fmla="val 5881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8" name="Google Shape;2068;p35"/>
            <p:cNvCxnSpPr>
              <a:stCxn id="2062" idx="6"/>
              <a:endCxn id="2069" idx="6"/>
            </p:cNvCxnSpPr>
            <p:nvPr/>
          </p:nvCxnSpPr>
          <p:spPr>
            <a:xfrm>
              <a:off x="2679956" y="2271358"/>
              <a:ext cx="513000" cy="31290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70" name="Google Shape;2070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74" name="Google Shape;2074;p35"/>
            <p:cNvCxnSpPr>
              <a:stCxn id="2061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5" name="Google Shape;2075;p35"/>
            <p:cNvCxnSpPr>
              <a:stCxn id="2061" idx="6"/>
            </p:cNvCxnSpPr>
            <p:nvPr/>
          </p:nvCxnSpPr>
          <p:spPr>
            <a:xfrm rot="-5400000">
              <a:off x="2771348" y="13214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76" name="Google Shape;2076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79" name="Google Shape;2079;p35"/>
            <p:cNvCxnSpPr>
              <a:stCxn id="2062" idx="6"/>
            </p:cNvCxnSpPr>
            <p:nvPr/>
          </p:nvCxnSpPr>
          <p:spPr>
            <a:xfrm>
              <a:off x="2679956" y="2271358"/>
              <a:ext cx="312900" cy="76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80" name="Google Shape;2080;p35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69" name="Google Shape;2069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1" name="Google Shape;2081;p35"/>
          <p:cNvGrpSpPr/>
          <p:nvPr/>
        </p:nvGrpSpPr>
        <p:grpSpPr>
          <a:xfrm rot="-5166360">
            <a:off x="2018035" y="4292101"/>
            <a:ext cx="403441" cy="402631"/>
            <a:chOff x="1559926" y="1125488"/>
            <a:chExt cx="2014565" cy="2010518"/>
          </a:xfrm>
        </p:grpSpPr>
        <p:sp>
          <p:nvSpPr>
            <p:cNvPr id="2082" name="Google Shape;2082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85" name="Google Shape;2085;p35"/>
            <p:cNvCxnSpPr/>
            <p:nvPr/>
          </p:nvCxnSpPr>
          <p:spPr>
            <a:xfrm flipH="1" rot="10566000">
              <a:off x="2675355" y="2139619"/>
              <a:ext cx="798349" cy="104648"/>
            </a:xfrm>
            <a:prstGeom prst="curvedConnector3">
              <a:avLst>
                <a:gd fmla="val 5057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86" name="Google Shape;2086;p35"/>
            <p:cNvCxnSpPr/>
            <p:nvPr/>
          </p:nvCxnSpPr>
          <p:spPr>
            <a:xfrm rot="-5633718">
              <a:off x="2197553" y="1542783"/>
              <a:ext cx="675661" cy="257089"/>
            </a:xfrm>
            <a:prstGeom prst="curvedConnector3">
              <a:avLst>
                <a:gd fmla="val 5091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87" name="Google Shape;2087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88" name="Google Shape;2088;p35"/>
            <p:cNvCxnSpPr>
              <a:stCxn id="2083" idx="2"/>
            </p:cNvCxnSpPr>
            <p:nvPr/>
          </p:nvCxnSpPr>
          <p:spPr>
            <a:xfrm flipH="1" rot="5166980">
              <a:off x="1992671" y="1612484"/>
              <a:ext cx="509370" cy="320848"/>
            </a:xfrm>
            <a:prstGeom prst="curvedConnector3">
              <a:avLst>
                <a:gd fmla="val 561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89" name="Google Shape;2089;p35"/>
            <p:cNvCxnSpPr>
              <a:stCxn id="2083" idx="6"/>
              <a:endCxn id="2090" idx="6"/>
            </p:cNvCxnSpPr>
            <p:nvPr/>
          </p:nvCxnSpPr>
          <p:spPr>
            <a:xfrm flipH="1" rot="-5634973">
              <a:off x="2762951" y="2182593"/>
              <a:ext cx="347010" cy="490432"/>
            </a:xfrm>
            <a:prstGeom prst="curvedConnector3">
              <a:avLst>
                <a:gd fmla="val 5882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91" name="Google Shape;2091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95" name="Google Shape;2095;p35"/>
            <p:cNvCxnSpPr>
              <a:stCxn id="2082" idx="0"/>
            </p:cNvCxnSpPr>
            <p:nvPr/>
          </p:nvCxnSpPr>
          <p:spPr>
            <a:xfrm flipH="1" rot="10566964">
              <a:off x="3149516" y="1686154"/>
              <a:ext cx="376465" cy="95009"/>
            </a:xfrm>
            <a:prstGeom prst="curvedConnector3">
              <a:avLst>
                <a:gd fmla="val 476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96" name="Google Shape;2096;p35"/>
            <p:cNvCxnSpPr>
              <a:stCxn id="2082" idx="6"/>
            </p:cNvCxnSpPr>
            <p:nvPr/>
          </p:nvCxnSpPr>
          <p:spPr>
            <a:xfrm rot="-5633419">
              <a:off x="2774851" y="1309625"/>
              <a:ext cx="344895" cy="114267"/>
            </a:xfrm>
            <a:prstGeom prst="curvedConnector3">
              <a:avLst>
                <a:gd fmla="val 48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97" name="Google Shape;2097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00" name="Google Shape;2100;p35"/>
            <p:cNvCxnSpPr>
              <a:stCxn id="2083" idx="6"/>
            </p:cNvCxnSpPr>
            <p:nvPr/>
          </p:nvCxnSpPr>
          <p:spPr>
            <a:xfrm flipH="1" rot="-5633492">
              <a:off x="2445204" y="2522607"/>
              <a:ext cx="782404" cy="260402"/>
            </a:xfrm>
            <a:prstGeom prst="curvedConnector3">
              <a:avLst>
                <a:gd fmla="val 547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01" name="Google Shape;2101;p35"/>
            <p:cNvCxnSpPr/>
            <p:nvPr/>
          </p:nvCxnSpPr>
          <p:spPr>
            <a:xfrm rot="-233045">
              <a:off x="1636175" y="1733516"/>
              <a:ext cx="783901" cy="329569"/>
            </a:xfrm>
            <a:prstGeom prst="curvedConnector3">
              <a:avLst>
                <a:gd fmla="val 503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90" name="Google Shape;2090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2" name="Google Shape;2102;p35"/>
          <p:cNvGrpSpPr/>
          <p:nvPr/>
        </p:nvGrpSpPr>
        <p:grpSpPr>
          <a:xfrm rot="-7036153">
            <a:off x="324931" y="3067758"/>
            <a:ext cx="403201" cy="402391"/>
            <a:chOff x="1559926" y="1125488"/>
            <a:chExt cx="2014565" cy="2010518"/>
          </a:xfrm>
        </p:grpSpPr>
        <p:sp>
          <p:nvSpPr>
            <p:cNvPr id="2103" name="Google Shape;2103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06" name="Google Shape;2106;p35"/>
            <p:cNvCxnSpPr/>
            <p:nvPr/>
          </p:nvCxnSpPr>
          <p:spPr>
            <a:xfrm flipH="1" rot="-9164283">
              <a:off x="2760160" y="1940634"/>
              <a:ext cx="628739" cy="502618"/>
            </a:xfrm>
            <a:prstGeom prst="curvedConnector3">
              <a:avLst>
                <a:gd fmla="val 498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07" name="Google Shape;2107;p35"/>
            <p:cNvCxnSpPr/>
            <p:nvPr/>
          </p:nvCxnSpPr>
          <p:spPr>
            <a:xfrm flipH="1" rot="7036062">
              <a:off x="2179821" y="1606521"/>
              <a:ext cx="711123" cy="129612"/>
            </a:xfrm>
            <a:prstGeom prst="curvedConnector3">
              <a:avLst>
                <a:gd fmla="val 503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08" name="Google Shape;2108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09" name="Google Shape;2109;p35"/>
            <p:cNvCxnSpPr>
              <a:stCxn id="2104" idx="2"/>
            </p:cNvCxnSpPr>
            <p:nvPr/>
          </p:nvCxnSpPr>
          <p:spPr>
            <a:xfrm rot="-9163234">
              <a:off x="1978336" y="1638063"/>
              <a:ext cx="538040" cy="269691"/>
            </a:xfrm>
            <a:prstGeom prst="curvedConnector3">
              <a:avLst>
                <a:gd fmla="val 514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10" name="Google Shape;2110;p35"/>
            <p:cNvCxnSpPr>
              <a:stCxn id="2104" idx="6"/>
              <a:endCxn id="2111" idx="6"/>
            </p:cNvCxnSpPr>
            <p:nvPr/>
          </p:nvCxnSpPr>
          <p:spPr>
            <a:xfrm rot="1635459">
              <a:off x="2636779" y="2406206"/>
              <a:ext cx="599355" cy="43204"/>
            </a:xfrm>
            <a:prstGeom prst="curvedConnector3">
              <a:avLst>
                <a:gd fmla="val 510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12" name="Google Shape;2112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16" name="Google Shape;2116;p35"/>
            <p:cNvCxnSpPr>
              <a:stCxn id="2103" idx="0"/>
            </p:cNvCxnSpPr>
            <p:nvPr/>
          </p:nvCxnSpPr>
          <p:spPr>
            <a:xfrm flipH="1" rot="-9163866">
              <a:off x="3201226" y="1595592"/>
              <a:ext cx="273045" cy="27613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17" name="Google Shape;2117;p35"/>
            <p:cNvCxnSpPr>
              <a:stCxn id="2103" idx="6"/>
            </p:cNvCxnSpPr>
            <p:nvPr/>
          </p:nvCxnSpPr>
          <p:spPr>
            <a:xfrm flipH="1" rot="7035555">
              <a:off x="2770121" y="1326439"/>
              <a:ext cx="354353" cy="80638"/>
            </a:xfrm>
            <a:prstGeom prst="curvedConnector3">
              <a:avLst>
                <a:gd fmla="val 5745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18" name="Google Shape;2118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21" name="Google Shape;2121;p35"/>
            <p:cNvCxnSpPr>
              <a:stCxn id="2104" idx="6"/>
            </p:cNvCxnSpPr>
            <p:nvPr/>
          </p:nvCxnSpPr>
          <p:spPr>
            <a:xfrm rot="1636515">
              <a:off x="2522505" y="2385466"/>
              <a:ext cx="627802" cy="534686"/>
            </a:xfrm>
            <a:prstGeom prst="curvedConnector3">
              <a:avLst>
                <a:gd fmla="val 510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2" name="Google Shape;2122;p35"/>
            <p:cNvCxnSpPr/>
            <p:nvPr/>
          </p:nvCxnSpPr>
          <p:spPr>
            <a:xfrm flipH="1" rot="-9163888">
              <a:off x="1607422" y="1836512"/>
              <a:ext cx="841406" cy="123576"/>
            </a:xfrm>
            <a:prstGeom prst="curvedConnector3">
              <a:avLst>
                <a:gd fmla="val 497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11" name="Google Shape;2111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3" name="Google Shape;2123;p35"/>
          <p:cNvGrpSpPr/>
          <p:nvPr/>
        </p:nvGrpSpPr>
        <p:grpSpPr>
          <a:xfrm rot="-5792162">
            <a:off x="2603321" y="4730362"/>
            <a:ext cx="403521" cy="402710"/>
            <a:chOff x="1559926" y="1125488"/>
            <a:chExt cx="2014565" cy="2010518"/>
          </a:xfrm>
        </p:grpSpPr>
        <p:sp>
          <p:nvSpPr>
            <p:cNvPr id="2124" name="Google Shape;2124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27" name="Google Shape;2127;p35"/>
            <p:cNvCxnSpPr/>
            <p:nvPr/>
          </p:nvCxnSpPr>
          <p:spPr>
            <a:xfrm flipH="1" rot="-10407398">
              <a:off x="2691485" y="2068137"/>
              <a:ext cx="766090" cy="247611"/>
            </a:xfrm>
            <a:prstGeom prst="curvedConnector3">
              <a:avLst>
                <a:gd fmla="val 501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8" name="Google Shape;2128;p35"/>
            <p:cNvCxnSpPr/>
            <p:nvPr/>
          </p:nvCxnSpPr>
          <p:spPr>
            <a:xfrm rot="-5007577">
              <a:off x="2179819" y="1606095"/>
              <a:ext cx="711128" cy="130465"/>
            </a:xfrm>
            <a:prstGeom prst="curvedConnector3">
              <a:avLst>
                <a:gd fmla="val 536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29" name="Google Shape;2129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30" name="Google Shape;2130;p35"/>
            <p:cNvCxnSpPr>
              <a:stCxn id="2125" idx="2"/>
            </p:cNvCxnSpPr>
            <p:nvPr/>
          </p:nvCxnSpPr>
          <p:spPr>
            <a:xfrm rot="-10407017">
              <a:off x="2043526" y="1551569"/>
              <a:ext cx="407661" cy="44267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1" name="Google Shape;2131;p35"/>
            <p:cNvCxnSpPr>
              <a:stCxn id="2125" idx="6"/>
              <a:endCxn id="2132" idx="6"/>
            </p:cNvCxnSpPr>
            <p:nvPr/>
          </p:nvCxnSpPr>
          <p:spPr>
            <a:xfrm rot="392315">
              <a:off x="2663782" y="2301585"/>
              <a:ext cx="545347" cy="252746"/>
            </a:xfrm>
            <a:prstGeom prst="curvedConnector3">
              <a:avLst>
                <a:gd fmla="val 546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33" name="Google Shape;2133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37" name="Google Shape;2137;p35"/>
            <p:cNvCxnSpPr>
              <a:stCxn id="2124" idx="0"/>
            </p:cNvCxnSpPr>
            <p:nvPr/>
          </p:nvCxnSpPr>
          <p:spPr>
            <a:xfrm flipH="1" rot="-10407983">
              <a:off x="3161101" y="1652888"/>
              <a:ext cx="353295" cy="161540"/>
            </a:xfrm>
            <a:prstGeom prst="curvedConnector3">
              <a:avLst>
                <a:gd fmla="val 523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8" name="Google Shape;2138;p35"/>
            <p:cNvCxnSpPr>
              <a:stCxn id="2124" idx="6"/>
            </p:cNvCxnSpPr>
            <p:nvPr/>
          </p:nvCxnSpPr>
          <p:spPr>
            <a:xfrm rot="-5006616">
              <a:off x="2767321" y="1341845"/>
              <a:ext cx="359954" cy="49827"/>
            </a:xfrm>
            <a:prstGeom prst="curvedConnector3">
              <a:avLst>
                <a:gd fmla="val 545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39" name="Google Shape;2139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42" name="Google Shape;2142;p35"/>
            <p:cNvCxnSpPr>
              <a:stCxn id="2125" idx="6"/>
            </p:cNvCxnSpPr>
            <p:nvPr/>
          </p:nvCxnSpPr>
          <p:spPr>
            <a:xfrm rot="392440">
              <a:off x="2637562" y="2291662"/>
              <a:ext cx="397688" cy="7222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43" name="Google Shape;2143;p35"/>
            <p:cNvCxnSpPr/>
            <p:nvPr/>
          </p:nvCxnSpPr>
          <p:spPr>
            <a:xfrm rot="391928">
              <a:off x="1612779" y="1807111"/>
              <a:ext cx="830693" cy="182379"/>
            </a:xfrm>
            <a:prstGeom prst="curvedConnector3">
              <a:avLst>
                <a:gd fmla="val 5043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32" name="Google Shape;2132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4" name="Google Shape;2144;p35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Kumbh Sans"/>
                <a:ea typeface="Kumbh Sans"/>
                <a:cs typeface="Kumbh Sans"/>
                <a:sym typeface="Kumbh Sans"/>
              </a:rPr>
              <a:t>3</a:t>
            </a:r>
            <a:endParaRPr>
              <a:solidFill>
                <a:schemeClr val="accent4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8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9" name="Google Shape;2149;p36"/>
          <p:cNvCxnSpPr/>
          <p:nvPr/>
        </p:nvCxnSpPr>
        <p:spPr>
          <a:xfrm rot="10800000">
            <a:off x="-120150" y="3176675"/>
            <a:ext cx="2412600" cy="2017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50" name="Google Shape;2150;p36"/>
          <p:cNvGrpSpPr/>
          <p:nvPr/>
        </p:nvGrpSpPr>
        <p:grpSpPr>
          <a:xfrm rot="6028717">
            <a:off x="220416" y="674699"/>
            <a:ext cx="914964" cy="913126"/>
            <a:chOff x="1559926" y="1125488"/>
            <a:chExt cx="2014565" cy="2010518"/>
          </a:xfrm>
        </p:grpSpPr>
        <p:sp>
          <p:nvSpPr>
            <p:cNvPr id="2151" name="Google Shape;2151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54" name="Google Shape;2154;p36"/>
            <p:cNvCxnSpPr/>
            <p:nvPr/>
          </p:nvCxnSpPr>
          <p:spPr>
            <a:xfrm flipH="1" rot="10171398">
              <a:off x="2671969" y="2185677"/>
              <a:ext cx="805122" cy="12532"/>
            </a:xfrm>
            <a:prstGeom prst="curvedConnector3">
              <a:avLst>
                <a:gd fmla="val 4836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55" name="Google Shape;2155;p36"/>
            <p:cNvCxnSpPr/>
            <p:nvPr/>
          </p:nvCxnSpPr>
          <p:spPr>
            <a:xfrm rot="-6029079">
              <a:off x="2215479" y="1504132"/>
              <a:ext cx="641307" cy="334392"/>
            </a:xfrm>
            <a:prstGeom prst="curvedConnector3">
              <a:avLst>
                <a:gd fmla="val 500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56" name="Google Shape;2156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57" name="Google Shape;2157;p36"/>
            <p:cNvCxnSpPr>
              <a:stCxn id="2152" idx="2"/>
              <a:endCxn id="2158" idx="6"/>
            </p:cNvCxnSpPr>
            <p:nvPr/>
          </p:nvCxnSpPr>
          <p:spPr>
            <a:xfrm flipH="1" rot="4772255">
              <a:off x="2009657" y="1670702"/>
              <a:ext cx="517097" cy="222713"/>
            </a:xfrm>
            <a:prstGeom prst="curvedConnector3">
              <a:avLst>
                <a:gd fmla="val 5435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59" name="Google Shape;2159;p36"/>
            <p:cNvCxnSpPr>
              <a:stCxn id="2152" idx="6"/>
              <a:endCxn id="2160" idx="6"/>
            </p:cNvCxnSpPr>
            <p:nvPr/>
          </p:nvCxnSpPr>
          <p:spPr>
            <a:xfrm flipH="1" rot="-6028178">
              <a:off x="2735866" y="2204185"/>
              <a:ext cx="401179" cy="447546"/>
            </a:xfrm>
            <a:prstGeom prst="curvedConnector3">
              <a:avLst>
                <a:gd fmla="val 5571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61" name="Google Shape;2161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64" name="Google Shape;2164;p36"/>
            <p:cNvCxnSpPr>
              <a:stCxn id="2151" idx="0"/>
              <a:endCxn id="2165" idx="3"/>
            </p:cNvCxnSpPr>
            <p:nvPr/>
          </p:nvCxnSpPr>
          <p:spPr>
            <a:xfrm flipH="1" rot="10173086">
              <a:off x="3145787" y="1713883"/>
              <a:ext cx="320921" cy="51251"/>
            </a:xfrm>
            <a:prstGeom prst="curvedConnector3">
              <a:avLst>
                <a:gd fmla="val 5215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66" name="Google Shape;2166;p36"/>
            <p:cNvCxnSpPr>
              <a:stCxn id="2151" idx="6"/>
              <a:endCxn id="2167" idx="5"/>
            </p:cNvCxnSpPr>
            <p:nvPr/>
          </p:nvCxnSpPr>
          <p:spPr>
            <a:xfrm rot="-6027204">
              <a:off x="2810129" y="1317374"/>
              <a:ext cx="279438" cy="148869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65" name="Google Shape;2165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69" name="Google Shape;2169;p36"/>
            <p:cNvCxnSpPr>
              <a:stCxn id="2152" idx="6"/>
              <a:endCxn id="2168" idx="6"/>
            </p:cNvCxnSpPr>
            <p:nvPr/>
          </p:nvCxnSpPr>
          <p:spPr>
            <a:xfrm flipH="1" rot="-6028178">
              <a:off x="2420677" y="2582940"/>
              <a:ext cx="802358" cy="140336"/>
            </a:xfrm>
            <a:prstGeom prst="curvedConnector3">
              <a:avLst>
                <a:gd fmla="val 5284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70" name="Google Shape;2170;p36"/>
            <p:cNvCxnSpPr/>
            <p:nvPr/>
          </p:nvCxnSpPr>
          <p:spPr>
            <a:xfrm rot="-628121">
              <a:off x="1657605" y="1689620"/>
              <a:ext cx="741340" cy="417360"/>
            </a:xfrm>
            <a:prstGeom prst="curvedConnector3">
              <a:avLst>
                <a:gd fmla="val 4996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60" name="Google Shape;2160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1" name="Google Shape;2171;p36"/>
          <p:cNvGrpSpPr/>
          <p:nvPr/>
        </p:nvGrpSpPr>
        <p:grpSpPr>
          <a:xfrm rot="-4524119">
            <a:off x="1063181" y="4281921"/>
            <a:ext cx="403655" cy="402844"/>
            <a:chOff x="1559926" y="1125488"/>
            <a:chExt cx="2014565" cy="2010518"/>
          </a:xfrm>
        </p:grpSpPr>
        <p:sp>
          <p:nvSpPr>
            <p:cNvPr id="2172" name="Google Shape;2172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75" name="Google Shape;2175;p36"/>
            <p:cNvCxnSpPr/>
            <p:nvPr/>
          </p:nvCxnSpPr>
          <p:spPr>
            <a:xfrm rot="-875471">
              <a:off x="2672617" y="2169313"/>
              <a:ext cx="803825" cy="45259"/>
            </a:xfrm>
            <a:prstGeom prst="curvedConnector3">
              <a:avLst>
                <a:gd fmla="val 499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76" name="Google Shape;2176;p36"/>
            <p:cNvCxnSpPr/>
            <p:nvPr/>
          </p:nvCxnSpPr>
          <p:spPr>
            <a:xfrm rot="-6276689">
              <a:off x="2227521" y="1482068"/>
              <a:ext cx="616023" cy="378519"/>
            </a:xfrm>
            <a:prstGeom prst="curvedConnector3">
              <a:avLst>
                <a:gd fmla="val 5085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77" name="Google Shape;2177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78" name="Google Shape;2178;p36"/>
            <p:cNvCxnSpPr>
              <a:stCxn id="2173" idx="2"/>
            </p:cNvCxnSpPr>
            <p:nvPr/>
          </p:nvCxnSpPr>
          <p:spPr>
            <a:xfrm flipH="1" rot="4524763">
              <a:off x="1967433" y="1662562"/>
              <a:ext cx="559847" cy="220693"/>
            </a:xfrm>
            <a:prstGeom prst="curvedConnector3">
              <a:avLst>
                <a:gd fmla="val 560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79" name="Google Shape;2179;p36"/>
            <p:cNvCxnSpPr>
              <a:stCxn id="2173" idx="6"/>
              <a:endCxn id="2180" idx="6"/>
            </p:cNvCxnSpPr>
            <p:nvPr/>
          </p:nvCxnSpPr>
          <p:spPr>
            <a:xfrm flipH="1" rot="-6275746">
              <a:off x="2720383" y="2219011"/>
              <a:ext cx="432146" cy="417594"/>
            </a:xfrm>
            <a:prstGeom prst="curvedConnector3">
              <a:avLst>
                <a:gd fmla="val 548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81" name="Google Shape;2181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85" name="Google Shape;2185;p36"/>
            <p:cNvCxnSpPr>
              <a:stCxn id="2172" idx="0"/>
            </p:cNvCxnSpPr>
            <p:nvPr/>
          </p:nvCxnSpPr>
          <p:spPr>
            <a:xfrm flipH="1" rot="9923643">
              <a:off x="3144131" y="1723862"/>
              <a:ext cx="387834" cy="21393"/>
            </a:xfrm>
            <a:prstGeom prst="curvedConnector3">
              <a:avLst>
                <a:gd fmla="val 539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86" name="Google Shape;2186;p36"/>
            <p:cNvCxnSpPr>
              <a:stCxn id="2172" idx="6"/>
            </p:cNvCxnSpPr>
            <p:nvPr/>
          </p:nvCxnSpPr>
          <p:spPr>
            <a:xfrm rot="-6276156">
              <a:off x="2789936" y="1278067"/>
              <a:ext cx="316524" cy="177983"/>
            </a:xfrm>
            <a:prstGeom prst="curvedConnector3">
              <a:avLst>
                <a:gd fmla="val 456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87" name="Google Shape;2187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90" name="Google Shape;2190;p36"/>
            <p:cNvCxnSpPr>
              <a:stCxn id="2173" idx="6"/>
            </p:cNvCxnSpPr>
            <p:nvPr/>
          </p:nvCxnSpPr>
          <p:spPr>
            <a:xfrm flipH="1" rot="-6275235">
              <a:off x="2427836" y="2597471"/>
              <a:ext cx="817140" cy="110674"/>
            </a:xfrm>
            <a:prstGeom prst="curvedConnector3">
              <a:avLst>
                <a:gd fmla="val 5274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91" name="Google Shape;2191;p36"/>
            <p:cNvCxnSpPr/>
            <p:nvPr/>
          </p:nvCxnSpPr>
          <p:spPr>
            <a:xfrm rot="-875970">
              <a:off x="1673304" y="1663340"/>
              <a:ext cx="710542" cy="467220"/>
            </a:xfrm>
            <a:prstGeom prst="curvedConnector3">
              <a:avLst>
                <a:gd fmla="val 502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80" name="Google Shape;2180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2" name="Google Shape;2192;p36"/>
          <p:cNvGrpSpPr/>
          <p:nvPr/>
        </p:nvGrpSpPr>
        <p:grpSpPr>
          <a:xfrm rot="-6007239">
            <a:off x="1488033" y="4770554"/>
            <a:ext cx="403551" cy="402741"/>
            <a:chOff x="1559926" y="1125488"/>
            <a:chExt cx="2014565" cy="2010518"/>
          </a:xfrm>
        </p:grpSpPr>
        <p:sp>
          <p:nvSpPr>
            <p:cNvPr id="2193" name="Google Shape;2193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96" name="Google Shape;2196;p36"/>
            <p:cNvCxnSpPr/>
            <p:nvPr/>
          </p:nvCxnSpPr>
          <p:spPr>
            <a:xfrm flipH="1" rot="-10192423">
              <a:off x="2699995" y="2044442"/>
              <a:ext cx="749069" cy="295001"/>
            </a:xfrm>
            <a:prstGeom prst="curvedConnector3">
              <a:avLst>
                <a:gd fmla="val 498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97" name="Google Shape;2197;p36"/>
            <p:cNvCxnSpPr/>
            <p:nvPr/>
          </p:nvCxnSpPr>
          <p:spPr>
            <a:xfrm rot="-4793278">
              <a:off x="2176559" y="1628368"/>
              <a:ext cx="717648" cy="85919"/>
            </a:xfrm>
            <a:prstGeom prst="curvedConnector3">
              <a:avLst>
                <a:gd fmla="val 464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98" name="Google Shape;2198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99" name="Google Shape;2199;p36"/>
            <p:cNvCxnSpPr>
              <a:stCxn id="2194" idx="2"/>
            </p:cNvCxnSpPr>
            <p:nvPr/>
          </p:nvCxnSpPr>
          <p:spPr>
            <a:xfrm rot="-10191685">
              <a:off x="2030063" y="1564765"/>
              <a:ext cx="434586" cy="416286"/>
            </a:xfrm>
            <a:prstGeom prst="curvedConnector3">
              <a:avLst>
                <a:gd fmla="val 5652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00" name="Google Shape;2200;p36"/>
            <p:cNvCxnSpPr>
              <a:stCxn id="2194" idx="6"/>
              <a:endCxn id="2201" idx="6"/>
            </p:cNvCxnSpPr>
            <p:nvPr/>
          </p:nvCxnSpPr>
          <p:spPr>
            <a:xfrm rot="607416">
              <a:off x="2656398" y="2318853"/>
              <a:ext cx="559816" cy="217910"/>
            </a:xfrm>
            <a:prstGeom prst="curvedConnector3">
              <a:avLst>
                <a:gd fmla="val 5326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02" name="Google Shape;2202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06" name="Google Shape;2206;p36"/>
            <p:cNvCxnSpPr>
              <a:stCxn id="2193" idx="0"/>
            </p:cNvCxnSpPr>
            <p:nvPr/>
          </p:nvCxnSpPr>
          <p:spPr>
            <a:xfrm flipH="1" rot="-10191673">
              <a:off x="3166473" y="1641943"/>
              <a:ext cx="342549" cy="183431"/>
            </a:xfrm>
            <a:prstGeom prst="curvedConnector3">
              <a:avLst>
                <a:gd fmla="val 524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07" name="Google Shape;2207;p36"/>
            <p:cNvCxnSpPr>
              <a:stCxn id="2193" idx="6"/>
            </p:cNvCxnSpPr>
            <p:nvPr/>
          </p:nvCxnSpPr>
          <p:spPr>
            <a:xfrm rot="-4793420">
              <a:off x="2766135" y="1353047"/>
              <a:ext cx="362326" cy="27423"/>
            </a:xfrm>
            <a:prstGeom prst="curvedConnector3">
              <a:avLst>
                <a:gd fmla="val 469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08" name="Google Shape;2208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11" name="Google Shape;2211;p36"/>
            <p:cNvCxnSpPr>
              <a:stCxn id="2194" idx="6"/>
            </p:cNvCxnSpPr>
            <p:nvPr/>
          </p:nvCxnSpPr>
          <p:spPr>
            <a:xfrm rot="607234">
              <a:off x="2615316" y="2304785"/>
              <a:ext cx="442180" cy="69604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12" name="Google Shape;2212;p36"/>
            <p:cNvCxnSpPr/>
            <p:nvPr/>
          </p:nvCxnSpPr>
          <p:spPr>
            <a:xfrm rot="606876">
              <a:off x="1607894" y="1833243"/>
              <a:ext cx="840462" cy="130113"/>
            </a:xfrm>
            <a:prstGeom prst="curvedConnector3">
              <a:avLst>
                <a:gd fmla="val 504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01" name="Google Shape;2201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3" name="Google Shape;2213;p36"/>
          <p:cNvGrpSpPr/>
          <p:nvPr/>
        </p:nvGrpSpPr>
        <p:grpSpPr>
          <a:xfrm rot="-5704055">
            <a:off x="257568" y="3186645"/>
            <a:ext cx="403685" cy="402874"/>
            <a:chOff x="1559926" y="1125488"/>
            <a:chExt cx="2014565" cy="2010518"/>
          </a:xfrm>
        </p:grpSpPr>
        <p:sp>
          <p:nvSpPr>
            <p:cNvPr id="2214" name="Google Shape;2214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17" name="Google Shape;2217;p36"/>
            <p:cNvCxnSpPr/>
            <p:nvPr/>
          </p:nvCxnSpPr>
          <p:spPr>
            <a:xfrm flipH="1" rot="-10496436">
              <a:off x="2688425" y="2078098"/>
              <a:ext cx="772209" cy="227689"/>
            </a:xfrm>
            <a:prstGeom prst="curvedConnector3">
              <a:avLst>
                <a:gd fmla="val 4997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18" name="Google Shape;2218;p36"/>
            <p:cNvCxnSpPr/>
            <p:nvPr/>
          </p:nvCxnSpPr>
          <p:spPr>
            <a:xfrm rot="-5096385">
              <a:off x="2181504" y="1597084"/>
              <a:ext cx="707457" cy="148488"/>
            </a:xfrm>
            <a:prstGeom prst="curvedConnector3">
              <a:avLst>
                <a:gd fmla="val 5166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19" name="Google Shape;2219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20" name="Google Shape;2220;p36"/>
            <p:cNvCxnSpPr>
              <a:stCxn id="2215" idx="2"/>
            </p:cNvCxnSpPr>
            <p:nvPr/>
          </p:nvCxnSpPr>
          <p:spPr>
            <a:xfrm rot="-10494704">
              <a:off x="2049626" y="1546428"/>
              <a:ext cx="395760" cy="45296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21" name="Google Shape;2221;p36"/>
            <p:cNvCxnSpPr>
              <a:stCxn id="2215" idx="6"/>
              <a:endCxn id="2222" idx="6"/>
            </p:cNvCxnSpPr>
            <p:nvPr/>
          </p:nvCxnSpPr>
          <p:spPr>
            <a:xfrm rot="304904">
              <a:off x="2667198" y="2294694"/>
              <a:ext cx="538517" cy="266529"/>
            </a:xfrm>
            <a:prstGeom prst="curvedConnector3">
              <a:avLst>
                <a:gd fmla="val 556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23" name="Google Shape;2223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27" name="Google Shape;2227;p36"/>
            <p:cNvCxnSpPr>
              <a:stCxn id="2214" idx="0"/>
            </p:cNvCxnSpPr>
            <p:nvPr/>
          </p:nvCxnSpPr>
          <p:spPr>
            <a:xfrm flipH="1" rot="-10496438">
              <a:off x="3159152" y="1657459"/>
              <a:ext cx="357192" cy="152399"/>
            </a:xfrm>
            <a:prstGeom prst="curvedConnector3">
              <a:avLst>
                <a:gd fmla="val 500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28" name="Google Shape;2228;p36"/>
            <p:cNvCxnSpPr>
              <a:stCxn id="2214" idx="6"/>
            </p:cNvCxnSpPr>
            <p:nvPr/>
          </p:nvCxnSpPr>
          <p:spPr>
            <a:xfrm rot="-5094842">
              <a:off x="2767942" y="1337098"/>
              <a:ext cx="358712" cy="59021"/>
            </a:xfrm>
            <a:prstGeom prst="curvedConnector3">
              <a:avLst>
                <a:gd fmla="val 415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29" name="Google Shape;2229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32" name="Google Shape;2232;p36"/>
            <p:cNvCxnSpPr>
              <a:stCxn id="2215" idx="6"/>
            </p:cNvCxnSpPr>
            <p:nvPr/>
          </p:nvCxnSpPr>
          <p:spPr>
            <a:xfrm rot="305017">
              <a:off x="2646810" y="2286722"/>
              <a:ext cx="379192" cy="73217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33" name="Google Shape;2233;p36"/>
            <p:cNvCxnSpPr/>
            <p:nvPr/>
          </p:nvCxnSpPr>
          <p:spPr>
            <a:xfrm rot="303864">
              <a:off x="1615213" y="1796501"/>
              <a:ext cx="825824" cy="203298"/>
            </a:xfrm>
            <a:prstGeom prst="curvedConnector3">
              <a:avLst>
                <a:gd fmla="val 4993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22" name="Google Shape;2222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4" name="Google Shape;2234;p36"/>
          <p:cNvSpPr txBox="1"/>
          <p:nvPr>
            <p:ph idx="1" type="subTitle"/>
          </p:nvPr>
        </p:nvSpPr>
        <p:spPr>
          <a:xfrm>
            <a:off x="805850" y="2217975"/>
            <a:ext cx="2490000" cy="54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</a:t>
            </a:r>
            <a:endParaRPr/>
          </a:p>
        </p:txBody>
      </p:sp>
      <p:sp>
        <p:nvSpPr>
          <p:cNvPr id="2235" name="Google Shape;2235;p36"/>
          <p:cNvSpPr txBox="1"/>
          <p:nvPr>
            <p:ph idx="5" type="subTitle"/>
          </p:nvPr>
        </p:nvSpPr>
        <p:spPr>
          <a:xfrm>
            <a:off x="3365688" y="2217975"/>
            <a:ext cx="2412600" cy="545100"/>
          </a:xfrm>
          <a:prstGeom prst="rect">
            <a:avLst/>
          </a:prstGeom>
          <a:solidFill>
            <a:schemeClr val="accent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Documentação</a:t>
            </a:r>
            <a:endParaRPr/>
          </a:p>
        </p:txBody>
      </p:sp>
      <p:sp>
        <p:nvSpPr>
          <p:cNvPr id="2236" name="Google Shape;2236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Método</a:t>
            </a:r>
            <a:r>
              <a:rPr lang="en"/>
              <a:t> de trabalho do grupo</a:t>
            </a:r>
            <a:endParaRPr/>
          </a:p>
        </p:txBody>
      </p:sp>
      <p:sp>
        <p:nvSpPr>
          <p:cNvPr id="2237" name="Google Shape;2237;p36"/>
          <p:cNvSpPr txBox="1"/>
          <p:nvPr>
            <p:ph idx="2" type="subTitle"/>
          </p:nvPr>
        </p:nvSpPr>
        <p:spPr>
          <a:xfrm>
            <a:off x="720000" y="2763075"/>
            <a:ext cx="2683800" cy="10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Reunião para decidir as demandas de cada um dentro do trabalho e </a:t>
            </a:r>
            <a:r>
              <a:rPr lang="en"/>
              <a:t>acompanhá</a:t>
            </a:r>
            <a:r>
              <a:rPr lang="en"/>
              <a:t>-las</a:t>
            </a:r>
            <a:endParaRPr/>
          </a:p>
        </p:txBody>
      </p:sp>
      <p:sp>
        <p:nvSpPr>
          <p:cNvPr id="2238" name="Google Shape;2238;p36"/>
          <p:cNvSpPr txBox="1"/>
          <p:nvPr>
            <p:ph idx="3" type="subTitle"/>
          </p:nvPr>
        </p:nvSpPr>
        <p:spPr>
          <a:xfrm>
            <a:off x="3365713" y="2763075"/>
            <a:ext cx="24126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Registro das modificações feitas por cada membro</a:t>
            </a:r>
            <a:endParaRPr/>
          </a:p>
        </p:txBody>
      </p:sp>
      <p:grpSp>
        <p:nvGrpSpPr>
          <p:cNvPr id="2239" name="Google Shape;2239;p36"/>
          <p:cNvGrpSpPr/>
          <p:nvPr/>
        </p:nvGrpSpPr>
        <p:grpSpPr>
          <a:xfrm rot="-4819579">
            <a:off x="707551" y="3724976"/>
            <a:ext cx="404024" cy="403213"/>
            <a:chOff x="1559926" y="1125488"/>
            <a:chExt cx="2014565" cy="2010518"/>
          </a:xfrm>
        </p:grpSpPr>
        <p:sp>
          <p:nvSpPr>
            <p:cNvPr id="2240" name="Google Shape;2240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43" name="Google Shape;2243;p36"/>
            <p:cNvCxnSpPr/>
            <p:nvPr/>
          </p:nvCxnSpPr>
          <p:spPr>
            <a:xfrm flipH="1" rot="10219197">
              <a:off x="2672201" y="2180082"/>
              <a:ext cx="804657" cy="23723"/>
            </a:xfrm>
            <a:prstGeom prst="curvedConnector3">
              <a:avLst>
                <a:gd fmla="val 477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44" name="Google Shape;2244;p36"/>
            <p:cNvCxnSpPr/>
            <p:nvPr/>
          </p:nvCxnSpPr>
          <p:spPr>
            <a:xfrm rot="-5980330">
              <a:off x="2212189" y="1509435"/>
              <a:ext cx="646388" cy="323786"/>
            </a:xfrm>
            <a:prstGeom prst="curvedConnector3">
              <a:avLst>
                <a:gd fmla="val 5094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45" name="Google Shape;2245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46" name="Google Shape;2246;p36"/>
            <p:cNvCxnSpPr>
              <a:stCxn id="2241" idx="2"/>
            </p:cNvCxnSpPr>
            <p:nvPr/>
          </p:nvCxnSpPr>
          <p:spPr>
            <a:xfrm flipH="1" rot="4819363">
              <a:off x="1977871" y="1639005"/>
              <a:ext cx="538969" cy="267808"/>
            </a:xfrm>
            <a:prstGeom prst="curvedConnector3">
              <a:avLst>
                <a:gd fmla="val 5519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47" name="Google Shape;2247;p36"/>
            <p:cNvCxnSpPr>
              <a:stCxn id="2241" idx="6"/>
              <a:endCxn id="2248" idx="6"/>
            </p:cNvCxnSpPr>
            <p:nvPr/>
          </p:nvCxnSpPr>
          <p:spPr>
            <a:xfrm flipH="1" rot="-5980196">
              <a:off x="2739102" y="2201232"/>
              <a:ext cx="394708" cy="453153"/>
            </a:xfrm>
            <a:prstGeom prst="curvedConnector3">
              <a:avLst>
                <a:gd fmla="val 565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49" name="Google Shape;2249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53" name="Google Shape;2253;p36"/>
            <p:cNvCxnSpPr>
              <a:stCxn id="2240" idx="0"/>
            </p:cNvCxnSpPr>
            <p:nvPr/>
          </p:nvCxnSpPr>
          <p:spPr>
            <a:xfrm flipH="1" rot="10220350">
              <a:off x="3145573" y="1705348"/>
              <a:ext cx="384351" cy="56620"/>
            </a:xfrm>
            <a:prstGeom prst="curvedConnector3">
              <a:avLst>
                <a:gd fmla="val 5318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54" name="Google Shape;2254;p36"/>
            <p:cNvCxnSpPr>
              <a:stCxn id="2240" idx="6"/>
            </p:cNvCxnSpPr>
            <p:nvPr/>
          </p:nvCxnSpPr>
          <p:spPr>
            <a:xfrm rot="-5981028">
              <a:off x="2781434" y="1292507"/>
              <a:ext cx="331727" cy="148502"/>
            </a:xfrm>
            <a:prstGeom prst="curvedConnector3">
              <a:avLst>
                <a:gd fmla="val 526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55" name="Google Shape;2255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58" name="Google Shape;2258;p36"/>
            <p:cNvCxnSpPr>
              <a:stCxn id="2241" idx="6"/>
            </p:cNvCxnSpPr>
            <p:nvPr/>
          </p:nvCxnSpPr>
          <p:spPr>
            <a:xfrm flipH="1" rot="-5980803">
              <a:off x="2434078" y="2562725"/>
              <a:ext cx="804657" cy="180166"/>
            </a:xfrm>
            <a:prstGeom prst="curvedConnector3">
              <a:avLst>
                <a:gd fmla="val 538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59" name="Google Shape;2259;p36"/>
            <p:cNvCxnSpPr/>
            <p:nvPr/>
          </p:nvCxnSpPr>
          <p:spPr>
            <a:xfrm rot="-579999">
              <a:off x="1654723" y="1694855"/>
              <a:ext cx="746804" cy="406890"/>
            </a:xfrm>
            <a:prstGeom prst="curvedConnector3">
              <a:avLst>
                <a:gd fmla="val 501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48" name="Google Shape;2248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0" name="Google Shape;2260;p36"/>
          <p:cNvSpPr txBox="1"/>
          <p:nvPr>
            <p:ph idx="5" type="subTitle"/>
          </p:nvPr>
        </p:nvSpPr>
        <p:spPr>
          <a:xfrm>
            <a:off x="5919450" y="2217975"/>
            <a:ext cx="2374800" cy="54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Código</a:t>
            </a:r>
            <a:endParaRPr/>
          </a:p>
        </p:txBody>
      </p:sp>
      <p:sp>
        <p:nvSpPr>
          <p:cNvPr id="2261" name="Google Shape;2261;p36"/>
          <p:cNvSpPr txBox="1"/>
          <p:nvPr>
            <p:ph idx="3" type="subTitle"/>
          </p:nvPr>
        </p:nvSpPr>
        <p:spPr>
          <a:xfrm>
            <a:off x="5919575" y="2763075"/>
            <a:ext cx="23748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Implementado de forma participativa em reuniões</a:t>
            </a:r>
            <a:endParaRPr/>
          </a:p>
        </p:txBody>
      </p:sp>
      <p:sp>
        <p:nvSpPr>
          <p:cNvPr id="2262" name="Google Shape;2262;p36"/>
          <p:cNvSpPr/>
          <p:nvPr/>
        </p:nvSpPr>
        <p:spPr>
          <a:xfrm>
            <a:off x="8753525" y="4824175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Kumbh Sans"/>
                <a:ea typeface="Kumbh Sans"/>
                <a:cs typeface="Kumbh Sans"/>
                <a:sym typeface="Kumbh Sans"/>
              </a:rPr>
              <a:t>4</a:t>
            </a:r>
            <a:endParaRPr>
              <a:solidFill>
                <a:schemeClr val="accent4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6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37"/>
          <p:cNvSpPr txBox="1"/>
          <p:nvPr>
            <p:ph type="title"/>
          </p:nvPr>
        </p:nvSpPr>
        <p:spPr>
          <a:xfrm>
            <a:off x="1822525" y="2369175"/>
            <a:ext cx="5958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Implementações </a:t>
            </a:r>
            <a:endParaRPr/>
          </a:p>
        </p:txBody>
      </p:sp>
      <p:sp>
        <p:nvSpPr>
          <p:cNvPr id="2268" name="Google Shape;2268;p37"/>
          <p:cNvSpPr txBox="1"/>
          <p:nvPr>
            <p:ph idx="1" type="subTitle"/>
          </p:nvPr>
        </p:nvSpPr>
        <p:spPr>
          <a:xfrm>
            <a:off x="2380675" y="3277938"/>
            <a:ext cx="44703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foi Implementado?</a:t>
            </a:r>
            <a:endParaRPr/>
          </a:p>
        </p:txBody>
      </p:sp>
      <p:sp>
        <p:nvSpPr>
          <p:cNvPr id="2269" name="Google Shape;2269;p37"/>
          <p:cNvSpPr txBox="1"/>
          <p:nvPr>
            <p:ph idx="2" type="title"/>
          </p:nvPr>
        </p:nvSpPr>
        <p:spPr>
          <a:xfrm>
            <a:off x="3783150" y="1599750"/>
            <a:ext cx="1577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270" name="Google Shape;2270;p37"/>
          <p:cNvGrpSpPr/>
          <p:nvPr/>
        </p:nvGrpSpPr>
        <p:grpSpPr>
          <a:xfrm>
            <a:off x="907602" y="547407"/>
            <a:ext cx="1577606" cy="1574436"/>
            <a:chOff x="1559926" y="1125488"/>
            <a:chExt cx="2014565" cy="2010518"/>
          </a:xfrm>
        </p:grpSpPr>
        <p:sp>
          <p:nvSpPr>
            <p:cNvPr id="2271" name="Google Shape;2271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74" name="Google Shape;2274;p37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75" name="Google Shape;2275;p37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76" name="Google Shape;2276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77" name="Google Shape;2277;p37"/>
            <p:cNvCxnSpPr>
              <a:stCxn id="2272" idx="2"/>
              <a:endCxn id="2278" idx="6"/>
            </p:cNvCxnSpPr>
            <p:nvPr/>
          </p:nvCxnSpPr>
          <p:spPr>
            <a:xfrm flipH="1" rot="5400000">
              <a:off x="2034056" y="1625458"/>
              <a:ext cx="468000" cy="313200"/>
            </a:xfrm>
            <a:prstGeom prst="curvedConnector3">
              <a:avLst>
                <a:gd fmla="val 5766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79" name="Google Shape;2279;p37"/>
            <p:cNvCxnSpPr>
              <a:stCxn id="2272" idx="6"/>
              <a:endCxn id="2280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81" name="Google Shape;2281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84" name="Google Shape;2284;p37"/>
            <p:cNvCxnSpPr>
              <a:stCxn id="2271" idx="0"/>
              <a:endCxn id="2285" idx="3"/>
            </p:cNvCxnSpPr>
            <p:nvPr/>
          </p:nvCxnSpPr>
          <p:spPr>
            <a:xfrm flipH="1" rot="10800000">
              <a:off x="3153098" y="1685208"/>
              <a:ext cx="306300" cy="108600"/>
            </a:xfrm>
            <a:prstGeom prst="curvedConnector3">
              <a:avLst>
                <a:gd fmla="val 499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86" name="Google Shape;2286;p37"/>
            <p:cNvCxnSpPr>
              <a:stCxn id="2271" idx="6"/>
              <a:endCxn id="2287" idx="5"/>
            </p:cNvCxnSpPr>
            <p:nvPr/>
          </p:nvCxnSpPr>
          <p:spPr>
            <a:xfrm rot="-5400000">
              <a:off x="2798798" y="1343808"/>
              <a:ext cx="302100" cy="95700"/>
            </a:xfrm>
            <a:prstGeom prst="curvedConnector3">
              <a:avLst>
                <a:gd fmla="val 4998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85" name="Google Shape;2285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89" name="Google Shape;2289;p37"/>
            <p:cNvCxnSpPr>
              <a:stCxn id="2272" idx="6"/>
              <a:endCxn id="2288" idx="6"/>
            </p:cNvCxnSpPr>
            <p:nvPr/>
          </p:nvCxnSpPr>
          <p:spPr>
            <a:xfrm flipH="1" rot="-5400000">
              <a:off x="2440106" y="2511208"/>
              <a:ext cx="763500" cy="283800"/>
            </a:xfrm>
            <a:prstGeom prst="curvedConnector3">
              <a:avLst>
                <a:gd fmla="val 5469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90" name="Google Shape;2290;p37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80" name="Google Shape;2280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291" name="Google Shape;2291;p37"/>
          <p:cNvCxnSpPr>
            <a:stCxn id="2292" idx="6"/>
            <a:endCxn id="2293" idx="7"/>
          </p:cNvCxnSpPr>
          <p:nvPr/>
        </p:nvCxnSpPr>
        <p:spPr>
          <a:xfrm flipH="1">
            <a:off x="6084339" y="1959506"/>
            <a:ext cx="38100" cy="3735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4" name="Google Shape;2294;p37"/>
          <p:cNvCxnSpPr>
            <a:stCxn id="2295" idx="0"/>
            <a:endCxn id="2296" idx="3"/>
          </p:cNvCxnSpPr>
          <p:nvPr/>
        </p:nvCxnSpPr>
        <p:spPr>
          <a:xfrm rot="10800000">
            <a:off x="5739459" y="1519391"/>
            <a:ext cx="165600" cy="1017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7" name="Google Shape;2297;p37"/>
          <p:cNvCxnSpPr>
            <a:stCxn id="2295" idx="6"/>
            <a:endCxn id="2298" idx="4"/>
          </p:cNvCxnSpPr>
          <p:nvPr/>
        </p:nvCxnSpPr>
        <p:spPr>
          <a:xfrm rot="-5400000">
            <a:off x="5988640" y="1407484"/>
            <a:ext cx="192600" cy="3300"/>
          </a:xfrm>
          <a:prstGeom prst="curvedConnector3">
            <a:avLst>
              <a:gd fmla="val 51538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9" name="Google Shape;2299;p37"/>
          <p:cNvCxnSpPr>
            <a:stCxn id="2300" idx="6"/>
            <a:endCxn id="2301" idx="6"/>
          </p:cNvCxnSpPr>
          <p:nvPr/>
        </p:nvCxnSpPr>
        <p:spPr>
          <a:xfrm>
            <a:off x="7714001" y="3849694"/>
            <a:ext cx="369300" cy="260700"/>
          </a:xfrm>
          <a:prstGeom prst="curvedConnector3">
            <a:avLst>
              <a:gd fmla="val 503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2" name="Google Shape;2302;p37"/>
          <p:cNvCxnSpPr>
            <a:stCxn id="2300" idx="2"/>
            <a:endCxn id="2303" idx="6"/>
          </p:cNvCxnSpPr>
          <p:nvPr/>
        </p:nvCxnSpPr>
        <p:spPr>
          <a:xfrm rot="10800000">
            <a:off x="7226912" y="3696327"/>
            <a:ext cx="290100" cy="116400"/>
          </a:xfrm>
          <a:prstGeom prst="curvedConnector3">
            <a:avLst>
              <a:gd fmla="val 504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4" name="Google Shape;2304;p37"/>
          <p:cNvCxnSpPr>
            <a:stCxn id="2305" idx="0"/>
            <a:endCxn id="2306" idx="4"/>
          </p:cNvCxnSpPr>
          <p:nvPr/>
        </p:nvCxnSpPr>
        <p:spPr>
          <a:xfrm flipH="1" rot="10800000">
            <a:off x="7781131" y="3347898"/>
            <a:ext cx="123300" cy="134700"/>
          </a:xfrm>
          <a:prstGeom prst="curved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7" name="Google Shape;2307;p37"/>
          <p:cNvCxnSpPr>
            <a:stCxn id="2305" idx="6"/>
            <a:endCxn id="2308" idx="5"/>
          </p:cNvCxnSpPr>
          <p:nvPr/>
        </p:nvCxnSpPr>
        <p:spPr>
          <a:xfrm flipH="1" rot="5400000">
            <a:off x="7477882" y="3336739"/>
            <a:ext cx="168300" cy="50700"/>
          </a:xfrm>
          <a:prstGeom prst="curvedConnector3">
            <a:avLst>
              <a:gd fmla="val 64989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9" name="Google Shape;2309;p37"/>
          <p:cNvCxnSpPr/>
          <p:nvPr/>
        </p:nvCxnSpPr>
        <p:spPr>
          <a:xfrm rot="5400000">
            <a:off x="5412475" y="1430850"/>
            <a:ext cx="5140200" cy="2281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0" name="Google Shape;2310;p37"/>
          <p:cNvCxnSpPr/>
          <p:nvPr/>
        </p:nvCxnSpPr>
        <p:spPr>
          <a:xfrm rot="10800000">
            <a:off x="100" y="3214600"/>
            <a:ext cx="3901800" cy="1985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11" name="Google Shape;2311;p37"/>
          <p:cNvGrpSpPr/>
          <p:nvPr/>
        </p:nvGrpSpPr>
        <p:grpSpPr>
          <a:xfrm flipH="1" rot="-10078809">
            <a:off x="5603274" y="1289805"/>
            <a:ext cx="1205350" cy="1202841"/>
            <a:chOff x="6662751" y="2336959"/>
            <a:chExt cx="2014565" cy="2010371"/>
          </a:xfrm>
        </p:grpSpPr>
        <p:sp>
          <p:nvSpPr>
            <p:cNvPr id="2295" name="Google Shape;2295;p37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7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7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13" name="Google Shape;2313;p37"/>
            <p:cNvCxnSpPr/>
            <p:nvPr/>
          </p:nvCxnSpPr>
          <p:spPr>
            <a:xfrm flipH="1" rot="721299">
              <a:off x="6793259" y="3121067"/>
              <a:ext cx="738905" cy="319616"/>
            </a:xfrm>
            <a:prstGeom prst="curvedConnector3">
              <a:avLst>
                <a:gd fmla="val 499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14" name="Google Shape;2314;p37"/>
            <p:cNvCxnSpPr/>
            <p:nvPr/>
          </p:nvCxnSpPr>
          <p:spPr>
            <a:xfrm rot="6121285">
              <a:off x="7341761" y="3770511"/>
              <a:ext cx="720194" cy="61958"/>
            </a:xfrm>
            <a:prstGeom prst="curvedConnector3">
              <a:avLst>
                <a:gd fmla="val 4997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15" name="Google Shape;2315;p37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16" name="Google Shape;2316;p37"/>
            <p:cNvCxnSpPr>
              <a:stCxn id="2292" idx="2"/>
              <a:endCxn id="2317" idx="6"/>
            </p:cNvCxnSpPr>
            <p:nvPr/>
          </p:nvCxnSpPr>
          <p:spPr>
            <a:xfrm rot="720689">
              <a:off x="7767366" y="3494472"/>
              <a:ext cx="403637" cy="392574"/>
            </a:xfrm>
            <a:prstGeom prst="curvedConnector3">
              <a:avLst>
                <a:gd fmla="val 545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18" name="Google Shape;2318;p37"/>
            <p:cNvCxnSpPr>
              <a:stCxn id="2292" idx="6"/>
              <a:endCxn id="2319" idx="5"/>
            </p:cNvCxnSpPr>
            <p:nvPr/>
          </p:nvCxnSpPr>
          <p:spPr>
            <a:xfrm rot="-10078823">
              <a:off x="7073455" y="2789193"/>
              <a:ext cx="527259" cy="361333"/>
            </a:xfrm>
            <a:prstGeom prst="curvedConnector4">
              <a:avLst>
                <a:gd fmla="val 54400" name="adj1"/>
                <a:gd fmla="val 81482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20" name="Google Shape;2320;p37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7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7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22" name="Google Shape;2322;p37"/>
            <p:cNvCxnSpPr>
              <a:stCxn id="2295" idx="0"/>
            </p:cNvCxnSpPr>
            <p:nvPr/>
          </p:nvCxnSpPr>
          <p:spPr>
            <a:xfrm flipH="1" rot="-10121404">
              <a:off x="7084278" y="3678235"/>
              <a:ext cx="1530" cy="949"/>
            </a:xfrm>
            <a:prstGeom prst="curvedConnector3">
              <a:avLst>
                <a:gd fmla="val 1590831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96" name="Google Shape;2296;p37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7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7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23" name="Google Shape;2323;p37"/>
            <p:cNvCxnSpPr>
              <a:stCxn id="2292" idx="6"/>
            </p:cNvCxnSpPr>
            <p:nvPr/>
          </p:nvCxnSpPr>
          <p:spPr>
            <a:xfrm flipH="1" rot="-10121404">
              <a:off x="7557420" y="3200685"/>
              <a:ext cx="1530" cy="949"/>
            </a:xfrm>
            <a:prstGeom prst="curvedConnector3">
              <a:avLst>
                <a:gd fmla="val 172132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24" name="Google Shape;2324;p37"/>
            <p:cNvCxnSpPr/>
            <p:nvPr/>
          </p:nvCxnSpPr>
          <p:spPr>
            <a:xfrm rot="-10079006">
              <a:off x="7786914" y="3523445"/>
              <a:ext cx="844403" cy="102145"/>
            </a:xfrm>
            <a:prstGeom prst="curvedConnector3">
              <a:avLst>
                <a:gd fmla="val 4975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19" name="Google Shape;2319;p37"/>
            <p:cNvSpPr/>
            <p:nvPr/>
          </p:nvSpPr>
          <p:spPr>
            <a:xfrm flipH="1" rot="-8100000">
              <a:off x="7021227" y="269053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5" name="Google Shape;2325;p37"/>
          <p:cNvGrpSpPr/>
          <p:nvPr/>
        </p:nvGrpSpPr>
        <p:grpSpPr>
          <a:xfrm rot="-2062283">
            <a:off x="7059102" y="3262554"/>
            <a:ext cx="1118341" cy="1116094"/>
            <a:chOff x="1559926" y="1125488"/>
            <a:chExt cx="2014565" cy="2010518"/>
          </a:xfrm>
        </p:grpSpPr>
        <p:sp>
          <p:nvSpPr>
            <p:cNvPr id="2305" name="Google Shape;2305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27" name="Google Shape;2327;p37"/>
            <p:cNvCxnSpPr/>
            <p:nvPr/>
          </p:nvCxnSpPr>
          <p:spPr>
            <a:xfrm rot="-3337412">
              <a:off x="2786287" y="1911023"/>
              <a:ext cx="576486" cy="561839"/>
            </a:xfrm>
            <a:prstGeom prst="curvedConnector3">
              <a:avLst>
                <a:gd fmla="val 5072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28" name="Google Shape;2328;p37"/>
            <p:cNvCxnSpPr/>
            <p:nvPr/>
          </p:nvCxnSpPr>
          <p:spPr>
            <a:xfrm flipH="1" rot="7462886">
              <a:off x="2190598" y="1562987"/>
              <a:ext cx="689570" cy="216682"/>
            </a:xfrm>
            <a:prstGeom prst="curvedConnector3">
              <a:avLst>
                <a:gd fmla="val 4954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29" name="Google Shape;2329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30" name="Google Shape;2330;p37"/>
            <p:cNvCxnSpPr>
              <a:stCxn id="2300" idx="6"/>
              <a:endCxn id="2331" idx="6"/>
            </p:cNvCxnSpPr>
            <p:nvPr/>
          </p:nvCxnSpPr>
          <p:spPr>
            <a:xfrm flipH="1" rot="-8738075">
              <a:off x="2636439" y="2412165"/>
              <a:ext cx="600033" cy="31288"/>
            </a:xfrm>
            <a:prstGeom prst="curvedConnector3">
              <a:avLst>
                <a:gd fmla="val 4881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32" name="Google Shape;2332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35" name="Google Shape;2335;p37"/>
            <p:cNvCxnSpPr/>
            <p:nvPr/>
          </p:nvCxnSpPr>
          <p:spPr>
            <a:xfrm flipH="1" rot="-8737070">
              <a:off x="1618269" y="1784883"/>
              <a:ext cx="819713" cy="226834"/>
            </a:xfrm>
            <a:prstGeom prst="curvedConnector3">
              <a:avLst>
                <a:gd fmla="val 4997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31" name="Google Shape;2331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6" name="Google Shape;2336;p37"/>
          <p:cNvGrpSpPr/>
          <p:nvPr/>
        </p:nvGrpSpPr>
        <p:grpSpPr>
          <a:xfrm rot="-5740585">
            <a:off x="1028695" y="3381945"/>
            <a:ext cx="403279" cy="402469"/>
            <a:chOff x="1559926" y="1125488"/>
            <a:chExt cx="2014565" cy="2010518"/>
          </a:xfrm>
        </p:grpSpPr>
        <p:sp>
          <p:nvSpPr>
            <p:cNvPr id="2337" name="Google Shape;2337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40" name="Google Shape;2340;p37"/>
            <p:cNvCxnSpPr/>
            <p:nvPr/>
          </p:nvCxnSpPr>
          <p:spPr>
            <a:xfrm flipH="1" rot="-10459098">
              <a:off x="2689689" y="2073912"/>
              <a:ext cx="769681" cy="236063"/>
            </a:xfrm>
            <a:prstGeom prst="curvedConnector3">
              <a:avLst>
                <a:gd fmla="val 499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41" name="Google Shape;2341;p37"/>
            <p:cNvCxnSpPr/>
            <p:nvPr/>
          </p:nvCxnSpPr>
          <p:spPr>
            <a:xfrm rot="-5059101">
              <a:off x="2180841" y="1600775"/>
              <a:ext cx="709083" cy="141106"/>
            </a:xfrm>
            <a:prstGeom prst="curvedConnector3">
              <a:avLst>
                <a:gd fmla="val 5234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42" name="Google Shape;2342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43" name="Google Shape;2343;p37"/>
            <p:cNvCxnSpPr>
              <a:stCxn id="2338" idx="2"/>
            </p:cNvCxnSpPr>
            <p:nvPr/>
          </p:nvCxnSpPr>
          <p:spPr>
            <a:xfrm rot="-10459924">
              <a:off x="2046876" y="1548458"/>
              <a:ext cx="400960" cy="4489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44" name="Google Shape;2344;p37"/>
            <p:cNvCxnSpPr>
              <a:stCxn id="2338" idx="6"/>
              <a:endCxn id="2345" idx="6"/>
            </p:cNvCxnSpPr>
            <p:nvPr/>
          </p:nvCxnSpPr>
          <p:spPr>
            <a:xfrm rot="339603">
              <a:off x="2665736" y="2297419"/>
              <a:ext cx="541440" cy="260779"/>
            </a:xfrm>
            <a:prstGeom prst="curvedConnector3">
              <a:avLst>
                <a:gd fmla="val 552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46" name="Google Shape;2346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50" name="Google Shape;2350;p37"/>
            <p:cNvCxnSpPr>
              <a:stCxn id="2337" idx="0"/>
            </p:cNvCxnSpPr>
            <p:nvPr/>
          </p:nvCxnSpPr>
          <p:spPr>
            <a:xfrm flipH="1" rot="-10459963">
              <a:off x="3160029" y="1655568"/>
              <a:ext cx="355437" cy="156181"/>
            </a:xfrm>
            <a:prstGeom prst="curvedConnector3">
              <a:avLst>
                <a:gd fmla="val 486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51" name="Google Shape;2351;p37"/>
            <p:cNvCxnSpPr>
              <a:stCxn id="2337" idx="6"/>
            </p:cNvCxnSpPr>
            <p:nvPr/>
          </p:nvCxnSpPr>
          <p:spPr>
            <a:xfrm rot="-5060508">
              <a:off x="2767773" y="1339027"/>
              <a:ext cx="359049" cy="55464"/>
            </a:xfrm>
            <a:prstGeom prst="curvedConnector3">
              <a:avLst>
                <a:gd fmla="val 429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52" name="Google Shape;2352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55" name="Google Shape;2355;p37"/>
            <p:cNvCxnSpPr>
              <a:stCxn id="2338" idx="6"/>
            </p:cNvCxnSpPr>
            <p:nvPr/>
          </p:nvCxnSpPr>
          <p:spPr>
            <a:xfrm rot="341840">
              <a:off x="2643001" y="2288774"/>
              <a:ext cx="386811" cy="7280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56" name="Google Shape;2356;p37"/>
            <p:cNvCxnSpPr/>
            <p:nvPr/>
          </p:nvCxnSpPr>
          <p:spPr>
            <a:xfrm rot="340652">
              <a:off x="1614194" y="1800926"/>
              <a:ext cx="827861" cy="194749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45" name="Google Shape;2345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7" name="Google Shape;2357;p37"/>
          <p:cNvGrpSpPr/>
          <p:nvPr/>
        </p:nvGrpSpPr>
        <p:grpSpPr>
          <a:xfrm rot="-5400000">
            <a:off x="1553910" y="3804142"/>
            <a:ext cx="403719" cy="402908"/>
            <a:chOff x="1559926" y="1125488"/>
            <a:chExt cx="2014565" cy="2010518"/>
          </a:xfrm>
        </p:grpSpPr>
        <p:sp>
          <p:nvSpPr>
            <p:cNvPr id="2358" name="Google Shape;2358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61" name="Google Shape;2361;p37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62" name="Google Shape;2362;p37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63" name="Google Shape;2363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64" name="Google Shape;2364;p37"/>
            <p:cNvCxnSpPr>
              <a:stCxn id="2359" idx="2"/>
            </p:cNvCxnSpPr>
            <p:nvPr/>
          </p:nvCxnSpPr>
          <p:spPr>
            <a:xfrm rot="10800000">
              <a:off x="2070056" y="1529758"/>
              <a:ext cx="354600" cy="486300"/>
            </a:xfrm>
            <a:prstGeom prst="curvedConnector3">
              <a:avLst>
                <a:gd fmla="val 5881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65" name="Google Shape;2365;p37"/>
            <p:cNvCxnSpPr>
              <a:stCxn id="2359" idx="6"/>
              <a:endCxn id="2366" idx="6"/>
            </p:cNvCxnSpPr>
            <p:nvPr/>
          </p:nvCxnSpPr>
          <p:spPr>
            <a:xfrm>
              <a:off x="2679956" y="2271358"/>
              <a:ext cx="513000" cy="31290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67" name="Google Shape;2367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71" name="Google Shape;2371;p37"/>
            <p:cNvCxnSpPr>
              <a:stCxn id="2358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2" name="Google Shape;2372;p37"/>
            <p:cNvCxnSpPr>
              <a:stCxn id="2358" idx="6"/>
            </p:cNvCxnSpPr>
            <p:nvPr/>
          </p:nvCxnSpPr>
          <p:spPr>
            <a:xfrm rot="-5400000">
              <a:off x="2771348" y="13214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73" name="Google Shape;2373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76" name="Google Shape;2376;p37"/>
            <p:cNvCxnSpPr>
              <a:stCxn id="2359" idx="6"/>
            </p:cNvCxnSpPr>
            <p:nvPr/>
          </p:nvCxnSpPr>
          <p:spPr>
            <a:xfrm>
              <a:off x="2679956" y="2271358"/>
              <a:ext cx="312900" cy="76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7" name="Google Shape;2377;p37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66" name="Google Shape;2366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8" name="Google Shape;2378;p37"/>
          <p:cNvGrpSpPr/>
          <p:nvPr/>
        </p:nvGrpSpPr>
        <p:grpSpPr>
          <a:xfrm rot="-5166360">
            <a:off x="2018035" y="4292101"/>
            <a:ext cx="403441" cy="402631"/>
            <a:chOff x="1559926" y="1125488"/>
            <a:chExt cx="2014565" cy="2010518"/>
          </a:xfrm>
        </p:grpSpPr>
        <p:sp>
          <p:nvSpPr>
            <p:cNvPr id="2379" name="Google Shape;2379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82" name="Google Shape;2382;p37"/>
            <p:cNvCxnSpPr/>
            <p:nvPr/>
          </p:nvCxnSpPr>
          <p:spPr>
            <a:xfrm flipH="1" rot="10566000">
              <a:off x="2675355" y="2139619"/>
              <a:ext cx="798349" cy="104648"/>
            </a:xfrm>
            <a:prstGeom prst="curvedConnector3">
              <a:avLst>
                <a:gd fmla="val 5057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83" name="Google Shape;2383;p37"/>
            <p:cNvCxnSpPr/>
            <p:nvPr/>
          </p:nvCxnSpPr>
          <p:spPr>
            <a:xfrm rot="-5633718">
              <a:off x="2197553" y="1542783"/>
              <a:ext cx="675661" cy="257089"/>
            </a:xfrm>
            <a:prstGeom prst="curvedConnector3">
              <a:avLst>
                <a:gd fmla="val 5091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4" name="Google Shape;2384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85" name="Google Shape;2385;p37"/>
            <p:cNvCxnSpPr>
              <a:stCxn id="2380" idx="2"/>
            </p:cNvCxnSpPr>
            <p:nvPr/>
          </p:nvCxnSpPr>
          <p:spPr>
            <a:xfrm flipH="1" rot="5166980">
              <a:off x="1992671" y="1612484"/>
              <a:ext cx="509370" cy="320848"/>
            </a:xfrm>
            <a:prstGeom prst="curvedConnector3">
              <a:avLst>
                <a:gd fmla="val 561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86" name="Google Shape;2386;p37"/>
            <p:cNvCxnSpPr>
              <a:stCxn id="2380" idx="6"/>
              <a:endCxn id="2387" idx="6"/>
            </p:cNvCxnSpPr>
            <p:nvPr/>
          </p:nvCxnSpPr>
          <p:spPr>
            <a:xfrm flipH="1" rot="-5634973">
              <a:off x="2762951" y="2182593"/>
              <a:ext cx="347010" cy="490432"/>
            </a:xfrm>
            <a:prstGeom prst="curvedConnector3">
              <a:avLst>
                <a:gd fmla="val 5882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8" name="Google Shape;2388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92" name="Google Shape;2392;p37"/>
            <p:cNvCxnSpPr>
              <a:stCxn id="2379" idx="0"/>
            </p:cNvCxnSpPr>
            <p:nvPr/>
          </p:nvCxnSpPr>
          <p:spPr>
            <a:xfrm flipH="1" rot="10566964">
              <a:off x="3149516" y="1686154"/>
              <a:ext cx="376465" cy="95009"/>
            </a:xfrm>
            <a:prstGeom prst="curvedConnector3">
              <a:avLst>
                <a:gd fmla="val 476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93" name="Google Shape;2393;p37"/>
            <p:cNvCxnSpPr>
              <a:stCxn id="2379" idx="6"/>
            </p:cNvCxnSpPr>
            <p:nvPr/>
          </p:nvCxnSpPr>
          <p:spPr>
            <a:xfrm rot="-5633419">
              <a:off x="2774851" y="1309625"/>
              <a:ext cx="344895" cy="114267"/>
            </a:xfrm>
            <a:prstGeom prst="curvedConnector3">
              <a:avLst>
                <a:gd fmla="val 48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94" name="Google Shape;2394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97" name="Google Shape;2397;p37"/>
            <p:cNvCxnSpPr>
              <a:stCxn id="2380" idx="6"/>
            </p:cNvCxnSpPr>
            <p:nvPr/>
          </p:nvCxnSpPr>
          <p:spPr>
            <a:xfrm flipH="1" rot="-5633492">
              <a:off x="2445204" y="2522607"/>
              <a:ext cx="782404" cy="260402"/>
            </a:xfrm>
            <a:prstGeom prst="curvedConnector3">
              <a:avLst>
                <a:gd fmla="val 547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98" name="Google Shape;2398;p37"/>
            <p:cNvCxnSpPr/>
            <p:nvPr/>
          </p:nvCxnSpPr>
          <p:spPr>
            <a:xfrm rot="-233045">
              <a:off x="1636175" y="1733516"/>
              <a:ext cx="783901" cy="329569"/>
            </a:xfrm>
            <a:prstGeom prst="curvedConnector3">
              <a:avLst>
                <a:gd fmla="val 503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7" name="Google Shape;2387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9" name="Google Shape;2399;p37"/>
          <p:cNvGrpSpPr/>
          <p:nvPr/>
        </p:nvGrpSpPr>
        <p:grpSpPr>
          <a:xfrm rot="-7036153">
            <a:off x="324931" y="3067758"/>
            <a:ext cx="403201" cy="402391"/>
            <a:chOff x="1559926" y="1125488"/>
            <a:chExt cx="2014565" cy="2010518"/>
          </a:xfrm>
        </p:grpSpPr>
        <p:sp>
          <p:nvSpPr>
            <p:cNvPr id="2400" name="Google Shape;2400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03" name="Google Shape;2403;p37"/>
            <p:cNvCxnSpPr/>
            <p:nvPr/>
          </p:nvCxnSpPr>
          <p:spPr>
            <a:xfrm flipH="1" rot="-9164283">
              <a:off x="2760160" y="1940634"/>
              <a:ext cx="628739" cy="502618"/>
            </a:xfrm>
            <a:prstGeom prst="curvedConnector3">
              <a:avLst>
                <a:gd fmla="val 498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04" name="Google Shape;2404;p37"/>
            <p:cNvCxnSpPr/>
            <p:nvPr/>
          </p:nvCxnSpPr>
          <p:spPr>
            <a:xfrm flipH="1" rot="7036062">
              <a:off x="2179821" y="1606521"/>
              <a:ext cx="711123" cy="129612"/>
            </a:xfrm>
            <a:prstGeom prst="curvedConnector3">
              <a:avLst>
                <a:gd fmla="val 503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05" name="Google Shape;2405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06" name="Google Shape;2406;p37"/>
            <p:cNvCxnSpPr>
              <a:stCxn id="2401" idx="2"/>
            </p:cNvCxnSpPr>
            <p:nvPr/>
          </p:nvCxnSpPr>
          <p:spPr>
            <a:xfrm rot="-9163234">
              <a:off x="1978336" y="1638063"/>
              <a:ext cx="538040" cy="269691"/>
            </a:xfrm>
            <a:prstGeom prst="curvedConnector3">
              <a:avLst>
                <a:gd fmla="val 514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07" name="Google Shape;2407;p37"/>
            <p:cNvCxnSpPr>
              <a:stCxn id="2401" idx="6"/>
              <a:endCxn id="2408" idx="6"/>
            </p:cNvCxnSpPr>
            <p:nvPr/>
          </p:nvCxnSpPr>
          <p:spPr>
            <a:xfrm rot="1635459">
              <a:off x="2636779" y="2406206"/>
              <a:ext cx="599355" cy="43204"/>
            </a:xfrm>
            <a:prstGeom prst="curvedConnector3">
              <a:avLst>
                <a:gd fmla="val 510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09" name="Google Shape;2409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13" name="Google Shape;2413;p37"/>
            <p:cNvCxnSpPr>
              <a:stCxn id="2400" idx="0"/>
            </p:cNvCxnSpPr>
            <p:nvPr/>
          </p:nvCxnSpPr>
          <p:spPr>
            <a:xfrm flipH="1" rot="-9163866">
              <a:off x="3201226" y="1595592"/>
              <a:ext cx="273045" cy="27613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4" name="Google Shape;2414;p37"/>
            <p:cNvCxnSpPr>
              <a:stCxn id="2400" idx="6"/>
            </p:cNvCxnSpPr>
            <p:nvPr/>
          </p:nvCxnSpPr>
          <p:spPr>
            <a:xfrm flipH="1" rot="7035555">
              <a:off x="2770121" y="1326439"/>
              <a:ext cx="354353" cy="80638"/>
            </a:xfrm>
            <a:prstGeom prst="curvedConnector3">
              <a:avLst>
                <a:gd fmla="val 5745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15" name="Google Shape;2415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18" name="Google Shape;2418;p37"/>
            <p:cNvCxnSpPr>
              <a:stCxn id="2401" idx="6"/>
            </p:cNvCxnSpPr>
            <p:nvPr/>
          </p:nvCxnSpPr>
          <p:spPr>
            <a:xfrm rot="1636515">
              <a:off x="2522505" y="2385466"/>
              <a:ext cx="627802" cy="534686"/>
            </a:xfrm>
            <a:prstGeom prst="curvedConnector3">
              <a:avLst>
                <a:gd fmla="val 510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9" name="Google Shape;2419;p37"/>
            <p:cNvCxnSpPr/>
            <p:nvPr/>
          </p:nvCxnSpPr>
          <p:spPr>
            <a:xfrm flipH="1" rot="-9163888">
              <a:off x="1607422" y="1836512"/>
              <a:ext cx="841406" cy="123576"/>
            </a:xfrm>
            <a:prstGeom prst="curvedConnector3">
              <a:avLst>
                <a:gd fmla="val 497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08" name="Google Shape;2408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0" name="Google Shape;2420;p37"/>
          <p:cNvGrpSpPr/>
          <p:nvPr/>
        </p:nvGrpSpPr>
        <p:grpSpPr>
          <a:xfrm rot="-5792162">
            <a:off x="2603321" y="4730362"/>
            <a:ext cx="403521" cy="402710"/>
            <a:chOff x="1559926" y="1125488"/>
            <a:chExt cx="2014565" cy="2010518"/>
          </a:xfrm>
        </p:grpSpPr>
        <p:sp>
          <p:nvSpPr>
            <p:cNvPr id="2421" name="Google Shape;2421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24" name="Google Shape;2424;p37"/>
            <p:cNvCxnSpPr/>
            <p:nvPr/>
          </p:nvCxnSpPr>
          <p:spPr>
            <a:xfrm flipH="1" rot="-10407398">
              <a:off x="2691485" y="2068137"/>
              <a:ext cx="766090" cy="247611"/>
            </a:xfrm>
            <a:prstGeom prst="curvedConnector3">
              <a:avLst>
                <a:gd fmla="val 501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25" name="Google Shape;2425;p37"/>
            <p:cNvCxnSpPr/>
            <p:nvPr/>
          </p:nvCxnSpPr>
          <p:spPr>
            <a:xfrm rot="-5007577">
              <a:off x="2179819" y="1606095"/>
              <a:ext cx="711128" cy="130465"/>
            </a:xfrm>
            <a:prstGeom prst="curvedConnector3">
              <a:avLst>
                <a:gd fmla="val 536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26" name="Google Shape;2426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27" name="Google Shape;2427;p37"/>
            <p:cNvCxnSpPr>
              <a:stCxn id="2422" idx="2"/>
            </p:cNvCxnSpPr>
            <p:nvPr/>
          </p:nvCxnSpPr>
          <p:spPr>
            <a:xfrm rot="-10407017">
              <a:off x="2043526" y="1551569"/>
              <a:ext cx="407661" cy="44267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28" name="Google Shape;2428;p37"/>
            <p:cNvCxnSpPr>
              <a:stCxn id="2422" idx="6"/>
              <a:endCxn id="2429" idx="6"/>
            </p:cNvCxnSpPr>
            <p:nvPr/>
          </p:nvCxnSpPr>
          <p:spPr>
            <a:xfrm rot="392315">
              <a:off x="2663782" y="2301585"/>
              <a:ext cx="545347" cy="252746"/>
            </a:xfrm>
            <a:prstGeom prst="curvedConnector3">
              <a:avLst>
                <a:gd fmla="val 546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30" name="Google Shape;2430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34" name="Google Shape;2434;p37"/>
            <p:cNvCxnSpPr>
              <a:stCxn id="2421" idx="0"/>
            </p:cNvCxnSpPr>
            <p:nvPr/>
          </p:nvCxnSpPr>
          <p:spPr>
            <a:xfrm flipH="1" rot="-10407983">
              <a:off x="3161101" y="1652888"/>
              <a:ext cx="353295" cy="161540"/>
            </a:xfrm>
            <a:prstGeom prst="curvedConnector3">
              <a:avLst>
                <a:gd fmla="val 523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35" name="Google Shape;2435;p37"/>
            <p:cNvCxnSpPr>
              <a:stCxn id="2421" idx="6"/>
            </p:cNvCxnSpPr>
            <p:nvPr/>
          </p:nvCxnSpPr>
          <p:spPr>
            <a:xfrm rot="-5006616">
              <a:off x="2767321" y="1341845"/>
              <a:ext cx="359954" cy="49827"/>
            </a:xfrm>
            <a:prstGeom prst="curvedConnector3">
              <a:avLst>
                <a:gd fmla="val 545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36" name="Google Shape;2436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39" name="Google Shape;2439;p37"/>
            <p:cNvCxnSpPr>
              <a:stCxn id="2422" idx="6"/>
            </p:cNvCxnSpPr>
            <p:nvPr/>
          </p:nvCxnSpPr>
          <p:spPr>
            <a:xfrm rot="392440">
              <a:off x="2637562" y="2291662"/>
              <a:ext cx="397688" cy="7222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0" name="Google Shape;2440;p37"/>
            <p:cNvCxnSpPr/>
            <p:nvPr/>
          </p:nvCxnSpPr>
          <p:spPr>
            <a:xfrm rot="391928">
              <a:off x="1612779" y="1807111"/>
              <a:ext cx="830693" cy="182379"/>
            </a:xfrm>
            <a:prstGeom prst="curvedConnector3">
              <a:avLst>
                <a:gd fmla="val 5043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29" name="Google Shape;2429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441" name="Google Shape;2441;p37"/>
          <p:cNvCxnSpPr/>
          <p:nvPr/>
        </p:nvCxnSpPr>
        <p:spPr>
          <a:xfrm>
            <a:off x="3802750" y="-21325"/>
            <a:ext cx="5369700" cy="2278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2" name="Google Shape;2442;p37"/>
          <p:cNvSpPr/>
          <p:nvPr/>
        </p:nvSpPr>
        <p:spPr>
          <a:xfrm>
            <a:off x="7535550" y="118067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43" name="Google Shape;2443;p37"/>
          <p:cNvGrpSpPr/>
          <p:nvPr/>
        </p:nvGrpSpPr>
        <p:grpSpPr>
          <a:xfrm rot="4183711">
            <a:off x="4830800" y="-14292"/>
            <a:ext cx="403531" cy="402720"/>
            <a:chOff x="1559926" y="1125488"/>
            <a:chExt cx="2014565" cy="2010518"/>
          </a:xfrm>
        </p:grpSpPr>
        <p:sp>
          <p:nvSpPr>
            <p:cNvPr id="2444" name="Google Shape;2444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47" name="Google Shape;2447;p37"/>
            <p:cNvCxnSpPr/>
            <p:nvPr/>
          </p:nvCxnSpPr>
          <p:spPr>
            <a:xfrm flipH="1" rot="-9583016">
              <a:off x="2731829" y="1980705"/>
              <a:ext cx="685401" cy="422477"/>
            </a:xfrm>
            <a:prstGeom prst="curvedConnector3">
              <a:avLst>
                <a:gd fmla="val 494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8" name="Google Shape;2448;p37"/>
            <p:cNvCxnSpPr/>
            <p:nvPr/>
          </p:nvCxnSpPr>
          <p:spPr>
            <a:xfrm flipH="1" rot="6615962">
              <a:off x="2174652" y="1650348"/>
              <a:ext cx="721463" cy="41959"/>
            </a:xfrm>
            <a:prstGeom prst="curvedConnector3">
              <a:avLst>
                <a:gd fmla="val 4944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49" name="Google Shape;2449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50" name="Google Shape;2450;p37"/>
            <p:cNvCxnSpPr>
              <a:stCxn id="2445" idx="2"/>
            </p:cNvCxnSpPr>
            <p:nvPr/>
          </p:nvCxnSpPr>
          <p:spPr>
            <a:xfrm rot="-9583256">
              <a:off x="1996774" y="1606281"/>
              <a:ext cx="501164" cy="333255"/>
            </a:xfrm>
            <a:prstGeom prst="curvedConnector3">
              <a:avLst>
                <a:gd fmla="val 5225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51" name="Google Shape;2451;p37"/>
            <p:cNvCxnSpPr>
              <a:stCxn id="2445" idx="6"/>
              <a:endCxn id="2452" idx="6"/>
            </p:cNvCxnSpPr>
            <p:nvPr/>
          </p:nvCxnSpPr>
          <p:spPr>
            <a:xfrm rot="1216169">
              <a:off x="2641596" y="2369908"/>
              <a:ext cx="589719" cy="115802"/>
            </a:xfrm>
            <a:prstGeom prst="curvedConnector3">
              <a:avLst>
                <a:gd fmla="val 551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3" name="Google Shape;2453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57" name="Google Shape;2457;p37"/>
            <p:cNvCxnSpPr>
              <a:stCxn id="2444" idx="0"/>
            </p:cNvCxnSpPr>
            <p:nvPr/>
          </p:nvCxnSpPr>
          <p:spPr>
            <a:xfrm flipH="1" rot="-9583667">
              <a:off x="3185358" y="1613256"/>
              <a:ext cx="304779" cy="240804"/>
            </a:xfrm>
            <a:prstGeom prst="curvedConnector3">
              <a:avLst>
                <a:gd fmla="val 514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58" name="Google Shape;2458;p37"/>
            <p:cNvCxnSpPr>
              <a:stCxn id="2444" idx="6"/>
            </p:cNvCxnSpPr>
            <p:nvPr/>
          </p:nvCxnSpPr>
          <p:spPr>
            <a:xfrm flipH="1" rot="6615324">
              <a:off x="2766625" y="1348342"/>
              <a:ext cx="361346" cy="36833"/>
            </a:xfrm>
            <a:prstGeom prst="curvedConnector3">
              <a:avLst>
                <a:gd fmla="val 5545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9" name="Google Shape;2459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62" name="Google Shape;2462;p37"/>
            <p:cNvCxnSpPr>
              <a:stCxn id="2445" idx="6"/>
            </p:cNvCxnSpPr>
            <p:nvPr/>
          </p:nvCxnSpPr>
          <p:spPr>
            <a:xfrm rot="1216049">
              <a:off x="2557540" y="2349170"/>
              <a:ext cx="557732" cy="607276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63" name="Google Shape;2463;p37"/>
            <p:cNvCxnSpPr/>
            <p:nvPr/>
          </p:nvCxnSpPr>
          <p:spPr>
            <a:xfrm flipH="1" rot="-9583813">
              <a:off x="1602944" y="1888240"/>
              <a:ext cx="850361" cy="20120"/>
            </a:xfrm>
            <a:prstGeom prst="curvedConnector3">
              <a:avLst>
                <a:gd fmla="val 388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2" name="Google Shape;2452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4" name="Google Shape;2464;p37"/>
          <p:cNvGrpSpPr/>
          <p:nvPr/>
        </p:nvGrpSpPr>
        <p:grpSpPr>
          <a:xfrm rot="4628169">
            <a:off x="5442289" y="295209"/>
            <a:ext cx="403573" cy="402763"/>
            <a:chOff x="1559926" y="1125488"/>
            <a:chExt cx="2014565" cy="2010518"/>
          </a:xfrm>
        </p:grpSpPr>
        <p:sp>
          <p:nvSpPr>
            <p:cNvPr id="2465" name="Google Shape;2465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68" name="Google Shape;2468;p37"/>
            <p:cNvCxnSpPr/>
            <p:nvPr/>
          </p:nvCxnSpPr>
          <p:spPr>
            <a:xfrm flipH="1" rot="-10028009">
              <a:off x="2707412" y="2026704"/>
              <a:ext cx="734236" cy="330477"/>
            </a:xfrm>
            <a:prstGeom prst="curvedConnector3">
              <a:avLst>
                <a:gd fmla="val 489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69" name="Google Shape;2469;p37"/>
            <p:cNvCxnSpPr/>
            <p:nvPr/>
          </p:nvCxnSpPr>
          <p:spPr>
            <a:xfrm rot="-4628257">
              <a:off x="2174887" y="1645637"/>
              <a:ext cx="720991" cy="51381"/>
            </a:xfrm>
            <a:prstGeom prst="curvedConnector3">
              <a:avLst>
                <a:gd fmla="val 502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70" name="Google Shape;2470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71" name="Google Shape;2471;p37"/>
            <p:cNvCxnSpPr>
              <a:stCxn id="2466" idx="2"/>
            </p:cNvCxnSpPr>
            <p:nvPr/>
          </p:nvCxnSpPr>
          <p:spPr>
            <a:xfrm rot="-10027816">
              <a:off x="2020405" y="1575358"/>
              <a:ext cx="453902" cy="395102"/>
            </a:xfrm>
            <a:prstGeom prst="curvedConnector3">
              <a:avLst>
                <a:gd fmla="val 562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72" name="Google Shape;2472;p37"/>
            <p:cNvCxnSpPr>
              <a:stCxn id="2466" idx="6"/>
              <a:endCxn id="2473" idx="6"/>
            </p:cNvCxnSpPr>
            <p:nvPr/>
          </p:nvCxnSpPr>
          <p:spPr>
            <a:xfrm rot="772349">
              <a:off x="2651498" y="2332404"/>
              <a:ext cx="569615" cy="191108"/>
            </a:xfrm>
            <a:prstGeom prst="curvedConnector3">
              <a:avLst>
                <a:gd fmla="val 548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74" name="Google Shape;2474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78" name="Google Shape;2478;p37"/>
            <p:cNvCxnSpPr>
              <a:stCxn id="2465" idx="0"/>
            </p:cNvCxnSpPr>
            <p:nvPr/>
          </p:nvCxnSpPr>
          <p:spPr>
            <a:xfrm flipH="1" rot="-10029138">
              <a:off x="3171126" y="1633955"/>
              <a:ext cx="333243" cy="199406"/>
            </a:xfrm>
            <a:prstGeom prst="curvedConnector3">
              <a:avLst>
                <a:gd fmla="val 511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79" name="Google Shape;2479;p37"/>
            <p:cNvCxnSpPr>
              <a:stCxn id="2465" idx="6"/>
            </p:cNvCxnSpPr>
            <p:nvPr/>
          </p:nvCxnSpPr>
          <p:spPr>
            <a:xfrm rot="-4626709">
              <a:off x="2765724" y="1361845"/>
              <a:ext cx="363149" cy="9827"/>
            </a:xfrm>
            <a:prstGeom prst="curvedConnector3">
              <a:avLst>
                <a:gd fmla="val 595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80" name="Google Shape;2480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83" name="Google Shape;2483;p37"/>
            <p:cNvCxnSpPr>
              <a:stCxn id="2466" idx="6"/>
              <a:endCxn id="2482" idx="6"/>
            </p:cNvCxnSpPr>
            <p:nvPr/>
          </p:nvCxnSpPr>
          <p:spPr>
            <a:xfrm rot="772757">
              <a:off x="2598585" y="2312625"/>
              <a:ext cx="446842" cy="680967"/>
            </a:xfrm>
            <a:prstGeom prst="curvedConnector3">
              <a:avLst>
                <a:gd fmla="val 534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84" name="Google Shape;2484;p37"/>
            <p:cNvCxnSpPr/>
            <p:nvPr/>
          </p:nvCxnSpPr>
          <p:spPr>
            <a:xfrm rot="772093">
              <a:off x="1605152" y="1853508"/>
              <a:ext cx="845946" cy="89584"/>
            </a:xfrm>
            <a:prstGeom prst="curvedConnector3">
              <a:avLst>
                <a:gd fmla="val 557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73" name="Google Shape;2473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5" name="Google Shape;2485;p37"/>
          <p:cNvGrpSpPr/>
          <p:nvPr/>
        </p:nvGrpSpPr>
        <p:grpSpPr>
          <a:xfrm rot="5140554">
            <a:off x="5965365" y="664061"/>
            <a:ext cx="403457" cy="402647"/>
            <a:chOff x="1559926" y="1125488"/>
            <a:chExt cx="2014565" cy="2010518"/>
          </a:xfrm>
        </p:grpSpPr>
        <p:sp>
          <p:nvSpPr>
            <p:cNvPr id="2486" name="Google Shape;2486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89" name="Google Shape;2489;p37"/>
            <p:cNvCxnSpPr/>
            <p:nvPr/>
          </p:nvCxnSpPr>
          <p:spPr>
            <a:xfrm flipH="1" rot="-10540262">
              <a:off x="2687024" y="2083030"/>
              <a:ext cx="775011" cy="217826"/>
            </a:xfrm>
            <a:prstGeom prst="curvedConnector3">
              <a:avLst>
                <a:gd fmla="val 510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90" name="Google Shape;2490;p37"/>
            <p:cNvCxnSpPr/>
            <p:nvPr/>
          </p:nvCxnSpPr>
          <p:spPr>
            <a:xfrm rot="-5141011">
              <a:off x="2182632" y="1592349"/>
              <a:ext cx="705501" cy="157956"/>
            </a:xfrm>
            <a:prstGeom prst="curvedConnector3">
              <a:avLst>
                <a:gd fmla="val 49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1" name="Google Shape;2491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92" name="Google Shape;2492;p37"/>
            <p:cNvCxnSpPr>
              <a:stCxn id="2487" idx="2"/>
            </p:cNvCxnSpPr>
            <p:nvPr/>
          </p:nvCxnSpPr>
          <p:spPr>
            <a:xfrm rot="-10540740">
              <a:off x="2052251" y="1543808"/>
              <a:ext cx="390209" cy="4582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93" name="Google Shape;2493;p37"/>
            <p:cNvCxnSpPr>
              <a:stCxn id="2487" idx="6"/>
              <a:endCxn id="2494" idx="6"/>
            </p:cNvCxnSpPr>
            <p:nvPr/>
          </p:nvCxnSpPr>
          <p:spPr>
            <a:xfrm rot="258599">
              <a:off x="2668850" y="2291066"/>
              <a:ext cx="534913" cy="273485"/>
            </a:xfrm>
            <a:prstGeom prst="curvedConnector3">
              <a:avLst>
                <a:gd fmla="val 5732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5" name="Google Shape;2495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99" name="Google Shape;2499;p37"/>
            <p:cNvCxnSpPr>
              <a:stCxn id="2486" idx="0"/>
            </p:cNvCxnSpPr>
            <p:nvPr/>
          </p:nvCxnSpPr>
          <p:spPr>
            <a:xfrm flipH="1" rot="-10541362">
              <a:off x="3158140" y="1659799"/>
              <a:ext cx="359216" cy="147718"/>
            </a:xfrm>
            <a:prstGeom prst="curvedConnector3">
              <a:avLst>
                <a:gd fmla="val 4787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00" name="Google Shape;2500;p37"/>
            <p:cNvCxnSpPr>
              <a:stCxn id="2486" idx="6"/>
            </p:cNvCxnSpPr>
            <p:nvPr/>
          </p:nvCxnSpPr>
          <p:spPr>
            <a:xfrm rot="-5140279">
              <a:off x="2768438" y="1334868"/>
              <a:ext cx="357720" cy="63781"/>
            </a:xfrm>
            <a:prstGeom prst="curvedConnector3">
              <a:avLst>
                <a:gd fmla="val 5049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01" name="Google Shape;2501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04" name="Google Shape;2504;p37"/>
            <p:cNvCxnSpPr/>
            <p:nvPr/>
          </p:nvCxnSpPr>
          <p:spPr>
            <a:xfrm flipH="1" rot="-5140907">
              <a:off x="2410292" y="2469487"/>
              <a:ext cx="737092" cy="369455"/>
            </a:xfrm>
            <a:prstGeom prst="curvedConnector3">
              <a:avLst>
                <a:gd fmla="val 5013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05" name="Google Shape;2505;p37"/>
            <p:cNvCxnSpPr/>
            <p:nvPr/>
          </p:nvCxnSpPr>
          <p:spPr>
            <a:xfrm rot="259598">
              <a:off x="1616552" y="1791193"/>
              <a:ext cx="823146" cy="214213"/>
            </a:xfrm>
            <a:prstGeom prst="curvedConnector3">
              <a:avLst>
                <a:gd fmla="val 506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4" name="Google Shape;2494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6" name="Google Shape;2506;p37"/>
          <p:cNvGrpSpPr/>
          <p:nvPr/>
        </p:nvGrpSpPr>
        <p:grpSpPr>
          <a:xfrm rot="5140554">
            <a:off x="6485002" y="1084448"/>
            <a:ext cx="403457" cy="402647"/>
            <a:chOff x="1559926" y="1125488"/>
            <a:chExt cx="2014565" cy="2010518"/>
          </a:xfrm>
        </p:grpSpPr>
        <p:sp>
          <p:nvSpPr>
            <p:cNvPr id="2507" name="Google Shape;2507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10" name="Google Shape;2510;p37"/>
            <p:cNvCxnSpPr/>
            <p:nvPr/>
          </p:nvCxnSpPr>
          <p:spPr>
            <a:xfrm flipH="1" rot="-10540262">
              <a:off x="2687024" y="2083030"/>
              <a:ext cx="775011" cy="217826"/>
            </a:xfrm>
            <a:prstGeom prst="curvedConnector3">
              <a:avLst>
                <a:gd fmla="val 510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1" name="Google Shape;2511;p37"/>
            <p:cNvCxnSpPr/>
            <p:nvPr/>
          </p:nvCxnSpPr>
          <p:spPr>
            <a:xfrm rot="-5141011">
              <a:off x="2182632" y="1592349"/>
              <a:ext cx="705501" cy="157956"/>
            </a:xfrm>
            <a:prstGeom prst="curvedConnector3">
              <a:avLst>
                <a:gd fmla="val 49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2" name="Google Shape;2512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13" name="Google Shape;2513;p37"/>
            <p:cNvCxnSpPr>
              <a:stCxn id="2508" idx="2"/>
            </p:cNvCxnSpPr>
            <p:nvPr/>
          </p:nvCxnSpPr>
          <p:spPr>
            <a:xfrm rot="-10540740">
              <a:off x="2052251" y="1543808"/>
              <a:ext cx="390209" cy="4582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4" name="Google Shape;2514;p37"/>
            <p:cNvCxnSpPr>
              <a:stCxn id="2508" idx="6"/>
              <a:endCxn id="2515" idx="6"/>
            </p:cNvCxnSpPr>
            <p:nvPr/>
          </p:nvCxnSpPr>
          <p:spPr>
            <a:xfrm rot="258599">
              <a:off x="2668850" y="2291066"/>
              <a:ext cx="534913" cy="273485"/>
            </a:xfrm>
            <a:prstGeom prst="curvedConnector3">
              <a:avLst>
                <a:gd fmla="val 574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6" name="Google Shape;2516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20" name="Google Shape;2520;p37"/>
            <p:cNvCxnSpPr>
              <a:stCxn id="2507" idx="0"/>
            </p:cNvCxnSpPr>
            <p:nvPr/>
          </p:nvCxnSpPr>
          <p:spPr>
            <a:xfrm flipH="1" rot="-10541362">
              <a:off x="3158140" y="1659799"/>
              <a:ext cx="359216" cy="147718"/>
            </a:xfrm>
            <a:prstGeom prst="curvedConnector3">
              <a:avLst>
                <a:gd fmla="val 476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21" name="Google Shape;2521;p37"/>
            <p:cNvCxnSpPr>
              <a:stCxn id="2507" idx="6"/>
            </p:cNvCxnSpPr>
            <p:nvPr/>
          </p:nvCxnSpPr>
          <p:spPr>
            <a:xfrm rot="-5140279">
              <a:off x="2768438" y="1334868"/>
              <a:ext cx="357720" cy="63781"/>
            </a:xfrm>
            <a:prstGeom prst="curvedConnector3">
              <a:avLst>
                <a:gd fmla="val 5058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22" name="Google Shape;2522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25" name="Google Shape;2525;p37"/>
            <p:cNvCxnSpPr>
              <a:stCxn id="2508" idx="6"/>
            </p:cNvCxnSpPr>
            <p:nvPr/>
          </p:nvCxnSpPr>
          <p:spPr>
            <a:xfrm rot="259854">
              <a:off x="2651678" y="2284262"/>
              <a:ext cx="369455" cy="73709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26" name="Google Shape;2526;p37"/>
            <p:cNvCxnSpPr/>
            <p:nvPr/>
          </p:nvCxnSpPr>
          <p:spPr>
            <a:xfrm rot="259598">
              <a:off x="1616552" y="1791193"/>
              <a:ext cx="823146" cy="214213"/>
            </a:xfrm>
            <a:prstGeom prst="curvedConnector3">
              <a:avLst>
                <a:gd fmla="val 506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5" name="Google Shape;2515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7" name="Google Shape;2527;p37"/>
          <p:cNvGrpSpPr/>
          <p:nvPr/>
        </p:nvGrpSpPr>
        <p:grpSpPr>
          <a:xfrm rot="4603210">
            <a:off x="7091587" y="1543343"/>
            <a:ext cx="403426" cy="402616"/>
            <a:chOff x="1559926" y="1125488"/>
            <a:chExt cx="2014565" cy="2010518"/>
          </a:xfrm>
        </p:grpSpPr>
        <p:sp>
          <p:nvSpPr>
            <p:cNvPr id="2528" name="Google Shape;2528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31" name="Google Shape;2531;p37"/>
            <p:cNvCxnSpPr/>
            <p:nvPr/>
          </p:nvCxnSpPr>
          <p:spPr>
            <a:xfrm flipH="1" rot="-10003632">
              <a:off x="2708657" y="2024106"/>
              <a:ext cx="731746" cy="335674"/>
            </a:xfrm>
            <a:prstGeom prst="curvedConnector3">
              <a:avLst>
                <a:gd fmla="val 505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2" name="Google Shape;2532;p37"/>
            <p:cNvCxnSpPr/>
            <p:nvPr/>
          </p:nvCxnSpPr>
          <p:spPr>
            <a:xfrm rot="-4603604">
              <a:off x="2174749" y="1648223"/>
              <a:ext cx="721268" cy="46209"/>
            </a:xfrm>
            <a:prstGeom prst="curvedConnector3">
              <a:avLst>
                <a:gd fmla="val 528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33" name="Google Shape;2533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34" name="Google Shape;2534;p37"/>
            <p:cNvCxnSpPr>
              <a:stCxn id="2529" idx="2"/>
            </p:cNvCxnSpPr>
            <p:nvPr/>
          </p:nvCxnSpPr>
          <p:spPr>
            <a:xfrm rot="-10002725">
              <a:off x="2018941" y="1577020"/>
              <a:ext cx="456831" cy="391778"/>
            </a:xfrm>
            <a:prstGeom prst="curvedConnector3">
              <a:avLst>
                <a:gd fmla="val 548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5" name="Google Shape;2535;p37"/>
            <p:cNvCxnSpPr>
              <a:stCxn id="2529" idx="6"/>
              <a:endCxn id="2536" idx="6"/>
            </p:cNvCxnSpPr>
            <p:nvPr/>
          </p:nvCxnSpPr>
          <p:spPr>
            <a:xfrm rot="796189">
              <a:off x="2650881" y="2334412"/>
              <a:ext cx="571150" cy="186793"/>
            </a:xfrm>
            <a:prstGeom prst="curvedConnector3">
              <a:avLst>
                <a:gd fmla="val 531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37" name="Google Shape;2537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41" name="Google Shape;2541;p37"/>
            <p:cNvCxnSpPr>
              <a:stCxn id="2528" idx="0"/>
            </p:cNvCxnSpPr>
            <p:nvPr/>
          </p:nvCxnSpPr>
          <p:spPr>
            <a:xfrm flipH="1" rot="-10003076">
              <a:off x="3171912" y="1632695"/>
              <a:ext cx="331672" cy="201927"/>
            </a:xfrm>
            <a:prstGeom prst="curvedConnector3">
              <a:avLst>
                <a:gd fmla="val 575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42" name="Google Shape;2542;p37"/>
            <p:cNvCxnSpPr>
              <a:stCxn id="2528" idx="6"/>
            </p:cNvCxnSpPr>
            <p:nvPr/>
          </p:nvCxnSpPr>
          <p:spPr>
            <a:xfrm rot="-4603944">
              <a:off x="2765598" y="1363047"/>
              <a:ext cx="363400" cy="7422"/>
            </a:xfrm>
            <a:prstGeom prst="curvedConnector3">
              <a:avLst>
                <a:gd fmla="val 205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43" name="Google Shape;2543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46" name="Google Shape;2546;p37"/>
            <p:cNvCxnSpPr>
              <a:stCxn id="2529" idx="6"/>
            </p:cNvCxnSpPr>
            <p:nvPr/>
          </p:nvCxnSpPr>
          <p:spPr>
            <a:xfrm rot="796278">
              <a:off x="2596602" y="2317461"/>
              <a:ext cx="479608" cy="670696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47" name="Google Shape;2547;p37"/>
            <p:cNvCxnSpPr/>
            <p:nvPr/>
          </p:nvCxnSpPr>
          <p:spPr>
            <a:xfrm rot="796664">
              <a:off x="1604912" y="1856532"/>
              <a:ext cx="846426" cy="83536"/>
            </a:xfrm>
            <a:prstGeom prst="curvedConnector3">
              <a:avLst>
                <a:gd fmla="val 5075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36" name="Google Shape;2536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8" name="Google Shape;2548;p37"/>
          <p:cNvGrpSpPr/>
          <p:nvPr/>
        </p:nvGrpSpPr>
        <p:grpSpPr>
          <a:xfrm rot="4603210">
            <a:off x="7669087" y="1861493"/>
            <a:ext cx="403426" cy="402616"/>
            <a:chOff x="1559926" y="1125488"/>
            <a:chExt cx="2014565" cy="2010518"/>
          </a:xfrm>
        </p:grpSpPr>
        <p:sp>
          <p:nvSpPr>
            <p:cNvPr id="2549" name="Google Shape;2549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52" name="Google Shape;2552;p37"/>
            <p:cNvCxnSpPr/>
            <p:nvPr/>
          </p:nvCxnSpPr>
          <p:spPr>
            <a:xfrm flipH="1" rot="-10003632">
              <a:off x="2708657" y="2024106"/>
              <a:ext cx="731746" cy="335674"/>
            </a:xfrm>
            <a:prstGeom prst="curvedConnector3">
              <a:avLst>
                <a:gd fmla="val 505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3" name="Google Shape;2553;p37"/>
            <p:cNvCxnSpPr/>
            <p:nvPr/>
          </p:nvCxnSpPr>
          <p:spPr>
            <a:xfrm rot="-4603604">
              <a:off x="2174749" y="1648223"/>
              <a:ext cx="721268" cy="46209"/>
            </a:xfrm>
            <a:prstGeom prst="curvedConnector3">
              <a:avLst>
                <a:gd fmla="val 528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54" name="Google Shape;2554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55" name="Google Shape;2555;p37"/>
            <p:cNvCxnSpPr>
              <a:stCxn id="2550" idx="2"/>
            </p:cNvCxnSpPr>
            <p:nvPr/>
          </p:nvCxnSpPr>
          <p:spPr>
            <a:xfrm rot="-10002725">
              <a:off x="2018941" y="1577020"/>
              <a:ext cx="456831" cy="391778"/>
            </a:xfrm>
            <a:prstGeom prst="curvedConnector3">
              <a:avLst>
                <a:gd fmla="val 548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6" name="Google Shape;2556;p37"/>
            <p:cNvCxnSpPr>
              <a:stCxn id="2550" idx="6"/>
              <a:endCxn id="2557" idx="6"/>
            </p:cNvCxnSpPr>
            <p:nvPr/>
          </p:nvCxnSpPr>
          <p:spPr>
            <a:xfrm rot="796189">
              <a:off x="2650881" y="2334412"/>
              <a:ext cx="571150" cy="186793"/>
            </a:xfrm>
            <a:prstGeom prst="curvedConnector3">
              <a:avLst>
                <a:gd fmla="val 530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58" name="Google Shape;2558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62" name="Google Shape;2562;p37"/>
            <p:cNvCxnSpPr>
              <a:stCxn id="2549" idx="0"/>
            </p:cNvCxnSpPr>
            <p:nvPr/>
          </p:nvCxnSpPr>
          <p:spPr>
            <a:xfrm flipH="1" rot="-10003076">
              <a:off x="3171912" y="1632695"/>
              <a:ext cx="331672" cy="201927"/>
            </a:xfrm>
            <a:prstGeom prst="curvedConnector3">
              <a:avLst>
                <a:gd fmla="val 581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3" name="Google Shape;2563;p37"/>
            <p:cNvCxnSpPr>
              <a:stCxn id="2549" idx="6"/>
            </p:cNvCxnSpPr>
            <p:nvPr/>
          </p:nvCxnSpPr>
          <p:spPr>
            <a:xfrm rot="-4603944">
              <a:off x="2765598" y="1363047"/>
              <a:ext cx="363400" cy="7422"/>
            </a:xfrm>
            <a:prstGeom prst="curvedConnector3">
              <a:avLst>
                <a:gd fmla="val 1482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64" name="Google Shape;2564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67" name="Google Shape;2567;p37"/>
            <p:cNvCxnSpPr>
              <a:stCxn id="2550" idx="6"/>
            </p:cNvCxnSpPr>
            <p:nvPr/>
          </p:nvCxnSpPr>
          <p:spPr>
            <a:xfrm rot="796278">
              <a:off x="2596602" y="2317461"/>
              <a:ext cx="479608" cy="670696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8" name="Google Shape;2568;p37"/>
            <p:cNvCxnSpPr/>
            <p:nvPr/>
          </p:nvCxnSpPr>
          <p:spPr>
            <a:xfrm rot="796664">
              <a:off x="1604912" y="1856532"/>
              <a:ext cx="846426" cy="83536"/>
            </a:xfrm>
            <a:prstGeom prst="curvedConnector3">
              <a:avLst>
                <a:gd fmla="val 589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57" name="Google Shape;2557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9" name="Google Shape;2569;p37"/>
          <p:cNvGrpSpPr/>
          <p:nvPr/>
        </p:nvGrpSpPr>
        <p:grpSpPr>
          <a:xfrm rot="3510971">
            <a:off x="8430728" y="2037288"/>
            <a:ext cx="403486" cy="402675"/>
            <a:chOff x="1559926" y="1125488"/>
            <a:chExt cx="2014565" cy="2010518"/>
          </a:xfrm>
        </p:grpSpPr>
        <p:sp>
          <p:nvSpPr>
            <p:cNvPr id="2570" name="Google Shape;2570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73" name="Google Shape;2573;p37"/>
            <p:cNvCxnSpPr/>
            <p:nvPr/>
          </p:nvCxnSpPr>
          <p:spPr>
            <a:xfrm flipH="1" rot="-8911907">
              <a:off x="2779429" y="1918246"/>
              <a:ext cx="590201" cy="547395"/>
            </a:xfrm>
            <a:prstGeom prst="curvedConnector3">
              <a:avLst>
                <a:gd fmla="val 522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74" name="Google Shape;2574;p37"/>
            <p:cNvCxnSpPr/>
            <p:nvPr/>
          </p:nvCxnSpPr>
          <p:spPr>
            <a:xfrm flipH="1" rot="7288918">
              <a:off x="2185537" y="1580567"/>
              <a:ext cx="699691" cy="181522"/>
            </a:xfrm>
            <a:prstGeom prst="curvedConnector3">
              <a:avLst>
                <a:gd fmla="val 499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75" name="Google Shape;2575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76" name="Google Shape;2576;p37"/>
            <p:cNvCxnSpPr>
              <a:stCxn id="2571" idx="2"/>
            </p:cNvCxnSpPr>
            <p:nvPr/>
          </p:nvCxnSpPr>
          <p:spPr>
            <a:xfrm rot="-8910712">
              <a:off x="1969079" y="1658170"/>
              <a:ext cx="556553" cy="229476"/>
            </a:xfrm>
            <a:prstGeom prst="curvedConnector3">
              <a:avLst>
                <a:gd fmla="val 446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77" name="Google Shape;2577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80" name="Google Shape;2580;p37"/>
            <p:cNvCxnSpPr>
              <a:stCxn id="2570" idx="0"/>
            </p:cNvCxnSpPr>
            <p:nvPr/>
          </p:nvCxnSpPr>
          <p:spPr>
            <a:xfrm flipH="1" rot="-8911318">
              <a:off x="3211640" y="1585941"/>
              <a:ext cx="252216" cy="295435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81" name="Google Shape;2581;p37"/>
            <p:cNvCxnSpPr>
              <a:stCxn id="2570" idx="6"/>
            </p:cNvCxnSpPr>
            <p:nvPr/>
          </p:nvCxnSpPr>
          <p:spPr>
            <a:xfrm flipH="1" rot="7288869">
              <a:off x="2773520" y="1313506"/>
              <a:ext cx="347556" cy="106504"/>
            </a:xfrm>
            <a:prstGeom prst="curvedConnector3">
              <a:avLst>
                <a:gd fmla="val 671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82" name="Google Shape;2582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85" name="Google Shape;2585;p37"/>
            <p:cNvCxnSpPr>
              <a:stCxn id="2571" idx="6"/>
            </p:cNvCxnSpPr>
            <p:nvPr/>
          </p:nvCxnSpPr>
          <p:spPr>
            <a:xfrm rot="1888934">
              <a:off x="2503797" y="2409211"/>
              <a:ext cx="665219" cy="487196"/>
            </a:xfrm>
            <a:prstGeom prst="curvedConnector3">
              <a:avLst>
                <a:gd fmla="val 500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86" name="Google Shape;2586;p37"/>
            <p:cNvCxnSpPr>
              <a:stCxn id="2579" idx="7"/>
            </p:cNvCxnSpPr>
            <p:nvPr/>
          </p:nvCxnSpPr>
          <p:spPr>
            <a:xfrm rot="-3511074">
              <a:off x="1968448" y="1513025"/>
              <a:ext cx="170614" cy="783455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87" name="Google Shape;2587;p37"/>
            <p:cNvSpPr/>
            <p:nvPr/>
          </p:nvSpPr>
          <p:spPr>
            <a:xfrm flipH="1" rot="2700000">
              <a:off x="3371792" y="240048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88" name="Google Shape;2588;p37"/>
          <p:cNvCxnSpPr>
            <a:stCxn id="2587" idx="6"/>
            <a:endCxn id="2571" idx="6"/>
          </p:cNvCxnSpPr>
          <p:nvPr/>
        </p:nvCxnSpPr>
        <p:spPr>
          <a:xfrm flipH="1" rot="5400000">
            <a:off x="8577084" y="2315563"/>
            <a:ext cx="135600" cy="49500"/>
          </a:xfrm>
          <a:prstGeom prst="curvedConnector3">
            <a:avLst>
              <a:gd fmla="val 49414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89" name="Google Shape;2589;p37"/>
          <p:cNvGrpSpPr/>
          <p:nvPr/>
        </p:nvGrpSpPr>
        <p:grpSpPr>
          <a:xfrm rot="3360510">
            <a:off x="4180713" y="-183869"/>
            <a:ext cx="403583" cy="402773"/>
            <a:chOff x="1559926" y="1125488"/>
            <a:chExt cx="2014565" cy="2010518"/>
          </a:xfrm>
        </p:grpSpPr>
        <p:sp>
          <p:nvSpPr>
            <p:cNvPr id="2590" name="Google Shape;2590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93" name="Google Shape;2593;p37"/>
            <p:cNvCxnSpPr/>
            <p:nvPr/>
          </p:nvCxnSpPr>
          <p:spPr>
            <a:xfrm rot="-3359622">
              <a:off x="2788092" y="1909167"/>
              <a:ext cx="572875" cy="565553"/>
            </a:xfrm>
            <a:prstGeom prst="curvedConnector3">
              <a:avLst>
                <a:gd fmla="val 500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94" name="Google Shape;2594;p37"/>
            <p:cNvCxnSpPr/>
            <p:nvPr/>
          </p:nvCxnSpPr>
          <p:spPr>
            <a:xfrm flipH="1" rot="7439615">
              <a:off x="2189828" y="1565323"/>
              <a:ext cx="691111" cy="212009"/>
            </a:xfrm>
            <a:prstGeom prst="curvedConnector3">
              <a:avLst>
                <a:gd fmla="val 499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95" name="Google Shape;2595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96" name="Google Shape;2596;p37"/>
            <p:cNvCxnSpPr>
              <a:stCxn id="2591" idx="2"/>
            </p:cNvCxnSpPr>
            <p:nvPr/>
          </p:nvCxnSpPr>
          <p:spPr>
            <a:xfrm rot="-8759896">
              <a:off x="1964371" y="1670481"/>
              <a:ext cx="565969" cy="204854"/>
            </a:xfrm>
            <a:prstGeom prst="curvedConnector3">
              <a:avLst>
                <a:gd fmla="val 4887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97" name="Google Shape;2597;p37"/>
            <p:cNvCxnSpPr>
              <a:stCxn id="2591" idx="6"/>
              <a:endCxn id="2598" idx="6"/>
            </p:cNvCxnSpPr>
            <p:nvPr/>
          </p:nvCxnSpPr>
          <p:spPr>
            <a:xfrm flipH="1" rot="-8760014">
              <a:off x="2636289" y="2414354"/>
              <a:ext cx="600333" cy="27209"/>
            </a:xfrm>
            <a:prstGeom prst="curvedConnector3">
              <a:avLst>
                <a:gd fmla="val 646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99" name="Google Shape;2599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03" name="Google Shape;2603;p37"/>
            <p:cNvCxnSpPr>
              <a:stCxn id="2590" idx="0"/>
            </p:cNvCxnSpPr>
            <p:nvPr/>
          </p:nvCxnSpPr>
          <p:spPr>
            <a:xfrm flipH="1" rot="-8760629">
              <a:off x="3218347" y="1580559"/>
              <a:ext cx="238802" cy="30619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04" name="Google Shape;2604;p37"/>
            <p:cNvCxnSpPr>
              <a:stCxn id="2590" idx="6"/>
            </p:cNvCxnSpPr>
            <p:nvPr/>
          </p:nvCxnSpPr>
          <p:spPr>
            <a:xfrm flipH="1" rot="7439788">
              <a:off x="2776143" y="1305934"/>
              <a:ext cx="342310" cy="121648"/>
            </a:xfrm>
            <a:prstGeom prst="curvedConnector3">
              <a:avLst>
                <a:gd fmla="val 642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05" name="Google Shape;2605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08" name="Google Shape;2608;p37"/>
            <p:cNvCxnSpPr>
              <a:stCxn id="2591" idx="6"/>
            </p:cNvCxnSpPr>
            <p:nvPr/>
          </p:nvCxnSpPr>
          <p:spPr>
            <a:xfrm rot="2038918">
              <a:off x="2493430" y="2423950"/>
              <a:ext cx="685951" cy="457717"/>
            </a:xfrm>
            <a:prstGeom prst="curvedConnector3">
              <a:avLst>
                <a:gd fmla="val 5046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09" name="Google Shape;2609;p37"/>
            <p:cNvCxnSpPr/>
            <p:nvPr/>
          </p:nvCxnSpPr>
          <p:spPr>
            <a:xfrm flipH="1" rot="-8761181">
              <a:off x="1617503" y="1787761"/>
              <a:ext cx="821244" cy="221079"/>
            </a:xfrm>
            <a:prstGeom prst="curvedConnector3">
              <a:avLst>
                <a:gd fmla="val 505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98" name="Google Shape;2598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0" name="Google Shape;2610;p37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Kumbh Sans"/>
                <a:ea typeface="Kumbh Sans"/>
                <a:cs typeface="Kumbh Sans"/>
                <a:sym typeface="Kumbh Sans"/>
              </a:rPr>
              <a:t>5</a:t>
            </a:r>
            <a:endParaRPr>
              <a:solidFill>
                <a:schemeClr val="accent4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4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p38"/>
          <p:cNvSpPr txBox="1"/>
          <p:nvPr>
            <p:ph type="title"/>
          </p:nvPr>
        </p:nvSpPr>
        <p:spPr>
          <a:xfrm>
            <a:off x="3532450" y="1430350"/>
            <a:ext cx="3066900" cy="23631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/>
          </a:p>
        </p:txBody>
      </p:sp>
      <p:sp>
        <p:nvSpPr>
          <p:cNvPr id="2616" name="Google Shape;2616;p38"/>
          <p:cNvSpPr/>
          <p:nvPr/>
        </p:nvSpPr>
        <p:spPr>
          <a:xfrm>
            <a:off x="1124550" y="3547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Morte das formigas (Sistema de Energia) </a:t>
            </a:r>
            <a:endParaRPr/>
          </a:p>
        </p:txBody>
      </p:sp>
      <p:sp>
        <p:nvSpPr>
          <p:cNvPr id="2617" name="Google Shape;2617;p38"/>
          <p:cNvSpPr/>
          <p:nvPr/>
        </p:nvSpPr>
        <p:spPr>
          <a:xfrm>
            <a:off x="1124550" y="8645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Diferentes classes de formiga  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18" name="Google Shape;2618;p38"/>
          <p:cNvSpPr/>
          <p:nvPr/>
        </p:nvSpPr>
        <p:spPr>
          <a:xfrm>
            <a:off x="1124550" y="13743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Atributos aleatórios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19" name="Google Shape;2619;p38"/>
          <p:cNvSpPr/>
          <p:nvPr/>
        </p:nvSpPr>
        <p:spPr>
          <a:xfrm>
            <a:off x="1124550" y="18841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Mudança de estações 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20" name="Google Shape;2620;p38"/>
          <p:cNvSpPr/>
          <p:nvPr/>
        </p:nvSpPr>
        <p:spPr>
          <a:xfrm>
            <a:off x="1124550" y="23939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Predadores</a:t>
            </a:r>
            <a:endParaRPr/>
          </a:p>
        </p:txBody>
      </p:sp>
      <p:sp>
        <p:nvSpPr>
          <p:cNvPr id="2621" name="Google Shape;2621;p38"/>
          <p:cNvSpPr/>
          <p:nvPr/>
        </p:nvSpPr>
        <p:spPr>
          <a:xfrm>
            <a:off x="1124550" y="29037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Interação dos predadores</a:t>
            </a:r>
            <a:endParaRPr/>
          </a:p>
        </p:txBody>
      </p:sp>
      <p:sp>
        <p:nvSpPr>
          <p:cNvPr id="2622" name="Google Shape;2622;p38"/>
          <p:cNvSpPr/>
          <p:nvPr/>
        </p:nvSpPr>
        <p:spPr>
          <a:xfrm>
            <a:off x="1124550" y="34135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Raças diferentes de formigas com atributos diferentes </a:t>
            </a:r>
            <a:endParaRPr/>
          </a:p>
        </p:txBody>
      </p:sp>
      <p:sp>
        <p:nvSpPr>
          <p:cNvPr id="2623" name="Google Shape;2623;p38"/>
          <p:cNvSpPr/>
          <p:nvPr/>
        </p:nvSpPr>
        <p:spPr>
          <a:xfrm>
            <a:off x="1124550" y="39233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Árvores para a comida ficar ao redor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24" name="Google Shape;2624;p38"/>
          <p:cNvSpPr/>
          <p:nvPr/>
        </p:nvSpPr>
        <p:spPr>
          <a:xfrm>
            <a:off x="1124550" y="44331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Ninhos diferentes  com cores diferentes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25" name="Google Shape;2625;p38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6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9" name="Shape 2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" name="Google Shape;2630;p39"/>
          <p:cNvSpPr txBox="1"/>
          <p:nvPr>
            <p:ph type="title"/>
          </p:nvPr>
        </p:nvSpPr>
        <p:spPr>
          <a:xfrm>
            <a:off x="3567000" y="0"/>
            <a:ext cx="2138100" cy="6429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Mapa Geral</a:t>
            </a:r>
            <a:endParaRPr sz="2500"/>
          </a:p>
        </p:txBody>
      </p:sp>
      <p:sp>
        <p:nvSpPr>
          <p:cNvPr id="2631" name="Google Shape;2631;p39"/>
          <p:cNvSpPr txBox="1"/>
          <p:nvPr>
            <p:ph idx="4294967295" type="subTitle"/>
          </p:nvPr>
        </p:nvSpPr>
        <p:spPr>
          <a:xfrm>
            <a:off x="805875" y="818113"/>
            <a:ext cx="3147900" cy="545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Quatro Ninhos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2" name="Google Shape;2632;p39"/>
          <p:cNvSpPr txBox="1"/>
          <p:nvPr>
            <p:ph idx="4294967295" type="subTitle"/>
          </p:nvPr>
        </p:nvSpPr>
        <p:spPr>
          <a:xfrm>
            <a:off x="805875" y="1502613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Árvores</a:t>
            </a:r>
            <a:r>
              <a:rPr lang="en">
                <a:solidFill>
                  <a:schemeClr val="dk1"/>
                </a:solidFill>
              </a:rPr>
              <a:t> em lugares randômicos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3" name="Google Shape;2633;p39"/>
          <p:cNvSpPr txBox="1"/>
          <p:nvPr>
            <p:ph idx="4294967295" type="subTitle"/>
          </p:nvPr>
        </p:nvSpPr>
        <p:spPr>
          <a:xfrm>
            <a:off x="805875" y="2238813"/>
            <a:ext cx="3147900" cy="545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Obstáculos em forma de pedras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4" name="Google Shape;2634;p39"/>
          <p:cNvSpPr txBox="1"/>
          <p:nvPr>
            <p:ph idx="4294967295" type="subTitle"/>
          </p:nvPr>
        </p:nvSpPr>
        <p:spPr>
          <a:xfrm>
            <a:off x="805875" y="2975013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Troca de Estações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635" name="Google Shape;263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7550" y="872025"/>
            <a:ext cx="4101476" cy="4101476"/>
          </a:xfrm>
          <a:prstGeom prst="rect">
            <a:avLst/>
          </a:prstGeom>
          <a:noFill/>
          <a:ln>
            <a:noFill/>
          </a:ln>
        </p:spPr>
      </p:pic>
      <p:sp>
        <p:nvSpPr>
          <p:cNvPr id="2636" name="Google Shape;2636;p39"/>
          <p:cNvSpPr txBox="1"/>
          <p:nvPr>
            <p:ph idx="4294967295" type="subTitle"/>
          </p:nvPr>
        </p:nvSpPr>
        <p:spPr>
          <a:xfrm>
            <a:off x="805875" y="3659513"/>
            <a:ext cx="3147900" cy="741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Ambiente Parcialmente Observável e  Não-determinístico.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7" name="Google Shape;2637;p39"/>
          <p:cNvSpPr txBox="1"/>
          <p:nvPr>
            <p:ph idx="4294967295" type="subTitle"/>
          </p:nvPr>
        </p:nvSpPr>
        <p:spPr>
          <a:xfrm>
            <a:off x="805875" y="4540813"/>
            <a:ext cx="3147900" cy="545100"/>
          </a:xfrm>
          <a:prstGeom prst="rect">
            <a:avLst/>
          </a:prstGeom>
          <a:solidFill>
            <a:srgbClr val="F98C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Dinâmico, Contínuo e Multiagente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8" name="Google Shape;2638;p39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7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2" name="Shape 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3" name="Google Shape;2643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Formigas : Características Gerais</a:t>
            </a:r>
            <a:endParaRPr/>
          </a:p>
        </p:txBody>
      </p:sp>
      <p:sp>
        <p:nvSpPr>
          <p:cNvPr id="2644" name="Google Shape;2644;p40"/>
          <p:cNvSpPr txBox="1"/>
          <p:nvPr>
            <p:ph idx="4" type="subTitle"/>
          </p:nvPr>
        </p:nvSpPr>
        <p:spPr>
          <a:xfrm>
            <a:off x="1972349" y="3562050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a energia </a:t>
            </a:r>
            <a:r>
              <a:rPr lang="en"/>
              <a:t>atribuída</a:t>
            </a:r>
            <a:r>
              <a:rPr lang="en"/>
              <a:t> a  cada entidade formiga</a:t>
            </a:r>
            <a:endParaRPr/>
          </a:p>
        </p:txBody>
      </p:sp>
      <p:sp>
        <p:nvSpPr>
          <p:cNvPr id="2645" name="Google Shape;2645;p40"/>
          <p:cNvSpPr txBox="1"/>
          <p:nvPr>
            <p:ph idx="1" type="subTitle"/>
          </p:nvPr>
        </p:nvSpPr>
        <p:spPr>
          <a:xfrm>
            <a:off x="1972425" y="1599425"/>
            <a:ext cx="2424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 de Agente</a:t>
            </a:r>
            <a:endParaRPr/>
          </a:p>
        </p:txBody>
      </p:sp>
      <p:sp>
        <p:nvSpPr>
          <p:cNvPr id="2646" name="Google Shape;2646;p40"/>
          <p:cNvSpPr txBox="1"/>
          <p:nvPr>
            <p:ph idx="2" type="subTitle"/>
          </p:nvPr>
        </p:nvSpPr>
        <p:spPr>
          <a:xfrm>
            <a:off x="1972499" y="2172125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Agentes Reativos  Baseados em Modelos</a:t>
            </a:r>
            <a:endParaRPr/>
          </a:p>
        </p:txBody>
      </p:sp>
      <p:sp>
        <p:nvSpPr>
          <p:cNvPr id="2647" name="Google Shape;2647;p40"/>
          <p:cNvSpPr txBox="1"/>
          <p:nvPr>
            <p:ph idx="3" type="subTitle"/>
          </p:nvPr>
        </p:nvSpPr>
        <p:spPr>
          <a:xfrm>
            <a:off x="4829501" y="2172125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 Status de cada formiga individual (vida, velocidade, dano…)</a:t>
            </a:r>
            <a:endParaRPr/>
          </a:p>
        </p:txBody>
      </p:sp>
      <p:sp>
        <p:nvSpPr>
          <p:cNvPr id="2648" name="Google Shape;2648;p40"/>
          <p:cNvSpPr txBox="1"/>
          <p:nvPr>
            <p:ph idx="5" type="subTitle"/>
          </p:nvPr>
        </p:nvSpPr>
        <p:spPr>
          <a:xfrm>
            <a:off x="4829501" y="3562050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colônias separadas por cores</a:t>
            </a:r>
            <a:endParaRPr/>
          </a:p>
        </p:txBody>
      </p:sp>
      <p:sp>
        <p:nvSpPr>
          <p:cNvPr id="2649" name="Google Shape;2649;p40"/>
          <p:cNvSpPr txBox="1"/>
          <p:nvPr>
            <p:ph idx="6" type="subTitle"/>
          </p:nvPr>
        </p:nvSpPr>
        <p:spPr>
          <a:xfrm>
            <a:off x="1972349" y="3077250"/>
            <a:ext cx="2424600" cy="484800"/>
          </a:xfrm>
          <a:prstGeom prst="rect">
            <a:avLst/>
          </a:prstGeom>
          <a:solidFill>
            <a:schemeClr val="accent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Tempo de Vida</a:t>
            </a:r>
            <a:endParaRPr/>
          </a:p>
        </p:txBody>
      </p:sp>
      <p:sp>
        <p:nvSpPr>
          <p:cNvPr id="2650" name="Google Shape;2650;p40"/>
          <p:cNvSpPr txBox="1"/>
          <p:nvPr>
            <p:ph idx="7" type="subTitle"/>
          </p:nvPr>
        </p:nvSpPr>
        <p:spPr>
          <a:xfrm>
            <a:off x="4829501" y="1599425"/>
            <a:ext cx="2424600" cy="572700"/>
          </a:xfrm>
          <a:prstGeom prst="rect">
            <a:avLst/>
          </a:prstGeom>
          <a:solidFill>
            <a:schemeClr val="accent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Atributos</a:t>
            </a:r>
            <a:endParaRPr/>
          </a:p>
        </p:txBody>
      </p:sp>
      <p:sp>
        <p:nvSpPr>
          <p:cNvPr id="2651" name="Google Shape;2651;p40"/>
          <p:cNvSpPr txBox="1"/>
          <p:nvPr>
            <p:ph idx="8" type="subTitle"/>
          </p:nvPr>
        </p:nvSpPr>
        <p:spPr>
          <a:xfrm>
            <a:off x="4829501" y="3077250"/>
            <a:ext cx="2424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Colônias</a:t>
            </a:r>
            <a:endParaRPr/>
          </a:p>
        </p:txBody>
      </p:sp>
      <p:sp>
        <p:nvSpPr>
          <p:cNvPr id="2652" name="Google Shape;2652;p40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8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41"/>
          <p:cNvSpPr txBox="1"/>
          <p:nvPr/>
        </p:nvSpPr>
        <p:spPr>
          <a:xfrm>
            <a:off x="805850" y="6867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Tipos de Formiga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58" name="Google Shape;2658;p41"/>
          <p:cNvSpPr txBox="1"/>
          <p:nvPr/>
        </p:nvSpPr>
        <p:spPr>
          <a:xfrm>
            <a:off x="805850" y="1485175"/>
            <a:ext cx="2336400" cy="54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Rainha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659" name="Google Shape;2659;p41"/>
          <p:cNvSpPr txBox="1"/>
          <p:nvPr/>
        </p:nvSpPr>
        <p:spPr>
          <a:xfrm>
            <a:off x="805850" y="2030283"/>
            <a:ext cx="2336400" cy="77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Progenitora, a classe mais forte das formigas na simulação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60" name="Google Shape;2660;p41"/>
          <p:cNvSpPr txBox="1"/>
          <p:nvPr/>
        </p:nvSpPr>
        <p:spPr>
          <a:xfrm>
            <a:off x="3403800" y="2519758"/>
            <a:ext cx="2336400" cy="77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Protegem o ninho, atacando quem chegar perto o suficiente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61" name="Google Shape;2661;p41"/>
          <p:cNvSpPr txBox="1"/>
          <p:nvPr/>
        </p:nvSpPr>
        <p:spPr>
          <a:xfrm>
            <a:off x="6001750" y="3406283"/>
            <a:ext cx="2336400" cy="776400"/>
          </a:xfrm>
          <a:prstGeom prst="rect">
            <a:avLst/>
          </a:prstGeom>
          <a:solidFill>
            <a:srgbClr val="53F9C5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Caminham pelo mapa em busca de comida para alimentar o ninho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62" name="Google Shape;2662;p41"/>
          <p:cNvSpPr txBox="1"/>
          <p:nvPr/>
        </p:nvSpPr>
        <p:spPr>
          <a:xfrm>
            <a:off x="3403800" y="1974650"/>
            <a:ext cx="2336400" cy="54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Soldado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663" name="Google Shape;2663;p41"/>
          <p:cNvSpPr txBox="1"/>
          <p:nvPr/>
        </p:nvSpPr>
        <p:spPr>
          <a:xfrm>
            <a:off x="6001750" y="2861175"/>
            <a:ext cx="2336400" cy="545100"/>
          </a:xfrm>
          <a:prstGeom prst="rect">
            <a:avLst/>
          </a:prstGeom>
          <a:solidFill>
            <a:srgbClr val="53F9C5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Trabalhadora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cxnSp>
        <p:nvCxnSpPr>
          <p:cNvPr id="2664" name="Google Shape;2664;p41"/>
          <p:cNvCxnSpPr>
            <a:endCxn id="2662" idx="0"/>
          </p:cNvCxnSpPr>
          <p:nvPr/>
        </p:nvCxnSpPr>
        <p:spPr>
          <a:xfrm>
            <a:off x="3142200" y="1536350"/>
            <a:ext cx="1429800" cy="438300"/>
          </a:xfrm>
          <a:prstGeom prst="bentConnector2">
            <a:avLst/>
          </a:prstGeom>
          <a:noFill/>
          <a:ln cap="flat" cmpd="sng" w="762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  <a:effectLst>
            <a:reflection blurRad="0" dir="5400000" dist="38100" endA="0" endPos="30000" fadeDir="5400012" kx="0" rotWithShape="0" algn="bl" stPos="0" sy="-100000" ky="0"/>
          </a:effectLst>
        </p:spPr>
      </p:cxnSp>
      <p:cxnSp>
        <p:nvCxnSpPr>
          <p:cNvPr id="2665" name="Google Shape;2665;p41"/>
          <p:cNvCxnSpPr>
            <a:stCxn id="2660" idx="2"/>
            <a:endCxn id="2661" idx="1"/>
          </p:cNvCxnSpPr>
          <p:nvPr/>
        </p:nvCxnSpPr>
        <p:spPr>
          <a:xfrm flipH="1" rot="-5400000">
            <a:off x="5037750" y="2830408"/>
            <a:ext cx="498300" cy="1429800"/>
          </a:xfrm>
          <a:prstGeom prst="bentConnector2">
            <a:avLst/>
          </a:prstGeom>
          <a:noFill/>
          <a:ln cap="flat" cmpd="sng" w="762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6" name="Google Shape;2666;p41"/>
          <p:cNvCxnSpPr/>
          <p:nvPr/>
        </p:nvCxnSpPr>
        <p:spPr>
          <a:xfrm rot="10800000">
            <a:off x="-67150" y="3390375"/>
            <a:ext cx="2430000" cy="1882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7" name="Google Shape;2667;p41"/>
          <p:cNvCxnSpPr/>
          <p:nvPr/>
        </p:nvCxnSpPr>
        <p:spPr>
          <a:xfrm flipH="1" rot="5400000">
            <a:off x="7271000" y="249725"/>
            <a:ext cx="2314800" cy="1623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68" name="Google Shape;2668;p41"/>
          <p:cNvGrpSpPr/>
          <p:nvPr/>
        </p:nvGrpSpPr>
        <p:grpSpPr>
          <a:xfrm rot="-1190542">
            <a:off x="3422702" y="4231479"/>
            <a:ext cx="868895" cy="867581"/>
            <a:chOff x="1559926" y="1125488"/>
            <a:chExt cx="2014565" cy="2010518"/>
          </a:xfrm>
        </p:grpSpPr>
        <p:sp>
          <p:nvSpPr>
            <p:cNvPr id="2669" name="Google Shape;2669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72" name="Google Shape;2672;p41"/>
            <p:cNvCxnSpPr/>
            <p:nvPr/>
          </p:nvCxnSpPr>
          <p:spPr>
            <a:xfrm flipH="1" rot="-9610095">
              <a:off x="2730103" y="1983410"/>
              <a:ext cx="688854" cy="417065"/>
            </a:xfrm>
            <a:prstGeom prst="curvedConnector3">
              <a:avLst>
                <a:gd fmla="val 50468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73" name="Google Shape;2673;p41"/>
            <p:cNvCxnSpPr/>
            <p:nvPr/>
          </p:nvCxnSpPr>
          <p:spPr>
            <a:xfrm flipH="1" rot="6589223">
              <a:off x="2174398" y="1653155"/>
              <a:ext cx="721969" cy="36345"/>
            </a:xfrm>
            <a:prstGeom prst="curvedConnector3">
              <a:avLst>
                <a:gd fmla="val 51055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4" name="Google Shape;2674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75" name="Google Shape;2675;p41"/>
            <p:cNvCxnSpPr>
              <a:stCxn id="2670" idx="2"/>
              <a:endCxn id="2676" idx="6"/>
            </p:cNvCxnSpPr>
            <p:nvPr/>
          </p:nvCxnSpPr>
          <p:spPr>
            <a:xfrm rot="-9611125">
              <a:off x="2041492" y="1615288"/>
              <a:ext cx="453128" cy="333842"/>
            </a:xfrm>
            <a:prstGeom prst="curvedConnector3">
              <a:avLst>
                <a:gd fmla="val 5218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77" name="Google Shape;2677;p41"/>
            <p:cNvCxnSpPr>
              <a:stCxn id="2670" idx="6"/>
              <a:endCxn id="2678" idx="6"/>
            </p:cNvCxnSpPr>
            <p:nvPr/>
          </p:nvCxnSpPr>
          <p:spPr>
            <a:xfrm rot="1190306">
              <a:off x="2642086" y="2367700"/>
              <a:ext cx="588740" cy="120516"/>
            </a:xfrm>
            <a:prstGeom prst="curvedConnector3">
              <a:avLst>
                <a:gd fmla="val 53075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9" name="Google Shape;2679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82" name="Google Shape;2682;p41"/>
            <p:cNvCxnSpPr>
              <a:stCxn id="2669" idx="0"/>
              <a:endCxn id="2683" idx="3"/>
            </p:cNvCxnSpPr>
            <p:nvPr/>
          </p:nvCxnSpPr>
          <p:spPr>
            <a:xfrm flipH="1" rot="-9610832">
              <a:off x="3180606" y="1636498"/>
              <a:ext cx="251285" cy="206021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84" name="Google Shape;2684;p41"/>
            <p:cNvCxnSpPr>
              <a:stCxn id="2669" idx="6"/>
              <a:endCxn id="2685" idx="5"/>
            </p:cNvCxnSpPr>
            <p:nvPr/>
          </p:nvCxnSpPr>
          <p:spPr>
            <a:xfrm flipH="1" rot="6589526">
              <a:off x="2791513" y="1385443"/>
              <a:ext cx="316669" cy="12431"/>
            </a:xfrm>
            <a:prstGeom prst="curvedConnector3">
              <a:avLst>
                <a:gd fmla="val 60878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83" name="Google Shape;2683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87" name="Google Shape;2687;p41"/>
            <p:cNvCxnSpPr>
              <a:stCxn id="2670" idx="6"/>
              <a:endCxn id="2686" idx="6"/>
            </p:cNvCxnSpPr>
            <p:nvPr/>
          </p:nvCxnSpPr>
          <p:spPr>
            <a:xfrm rot="1190442">
              <a:off x="2558897" y="2342181"/>
              <a:ext cx="525919" cy="621855"/>
            </a:xfrm>
            <a:prstGeom prst="curvedConnector3">
              <a:avLst>
                <a:gd fmla="val 52119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88" name="Google Shape;2688;p41"/>
            <p:cNvCxnSpPr/>
            <p:nvPr/>
          </p:nvCxnSpPr>
          <p:spPr>
            <a:xfrm flipH="1" rot="-9609923">
              <a:off x="1602846" y="1891469"/>
              <a:ext cx="850559" cy="13662"/>
            </a:xfrm>
            <a:prstGeom prst="curvedConnector3">
              <a:avLst>
                <a:gd fmla="val 6350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8" name="Google Shape;2678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9" name="Google Shape;2689;p41"/>
          <p:cNvGrpSpPr/>
          <p:nvPr/>
        </p:nvGrpSpPr>
        <p:grpSpPr>
          <a:xfrm rot="5300234">
            <a:off x="8599153" y="1166822"/>
            <a:ext cx="402680" cy="401871"/>
            <a:chOff x="1559926" y="1125488"/>
            <a:chExt cx="2014565" cy="2010518"/>
          </a:xfrm>
        </p:grpSpPr>
        <p:sp>
          <p:nvSpPr>
            <p:cNvPr id="2690" name="Google Shape;2690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93" name="Google Shape;2693;p41"/>
            <p:cNvCxnSpPr/>
            <p:nvPr/>
          </p:nvCxnSpPr>
          <p:spPr>
            <a:xfrm flipH="1" rot="-10700040">
              <a:off x="2682414" y="2101153"/>
              <a:ext cx="784232" cy="181580"/>
            </a:xfrm>
            <a:prstGeom prst="curvedConnector3">
              <a:avLst>
                <a:gd fmla="val 5376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94" name="Google Shape;2694;p41"/>
            <p:cNvCxnSpPr/>
            <p:nvPr/>
          </p:nvCxnSpPr>
          <p:spPr>
            <a:xfrm rot="-5300876">
              <a:off x="2186638" y="1576189"/>
              <a:ext cx="697190" cy="190277"/>
            </a:xfrm>
            <a:prstGeom prst="curvedConnector3">
              <a:avLst>
                <a:gd fmla="val 5039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95" name="Google Shape;2695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96" name="Google Shape;2696;p41"/>
            <p:cNvCxnSpPr>
              <a:stCxn id="2691" idx="2"/>
            </p:cNvCxnSpPr>
            <p:nvPr/>
          </p:nvCxnSpPr>
          <p:spPr>
            <a:xfrm rot="-10699575">
              <a:off x="2061877" y="1535958"/>
              <a:ext cx="369758" cy="474801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97" name="Google Shape;2697;p41"/>
            <p:cNvCxnSpPr>
              <a:stCxn id="2691" idx="6"/>
              <a:endCxn id="2698" idx="6"/>
            </p:cNvCxnSpPr>
            <p:nvPr/>
          </p:nvCxnSpPr>
          <p:spPr>
            <a:xfrm rot="98815">
              <a:off x="2675498" y="2278795"/>
              <a:ext cx="521916" cy="298027"/>
            </a:xfrm>
            <a:prstGeom prst="curvedConnector3">
              <a:avLst>
                <a:gd fmla="val 579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99" name="Google Shape;2699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03" name="Google Shape;2703;p41"/>
            <p:cNvCxnSpPr>
              <a:stCxn id="2690" idx="0"/>
            </p:cNvCxnSpPr>
            <p:nvPr/>
          </p:nvCxnSpPr>
          <p:spPr>
            <a:xfrm flipH="1" rot="-10700916">
              <a:off x="3154972" y="1664930"/>
              <a:ext cx="364351" cy="134157"/>
            </a:xfrm>
            <a:prstGeom prst="curvedConnector3">
              <a:avLst>
                <a:gd fmla="val 506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4" name="Google Shape;2704;p41"/>
            <p:cNvCxnSpPr>
              <a:stCxn id="2690" idx="6"/>
            </p:cNvCxnSpPr>
            <p:nvPr/>
          </p:nvCxnSpPr>
          <p:spPr>
            <a:xfrm rot="-5301141">
              <a:off x="2769925" y="1326390"/>
              <a:ext cx="354747" cy="80436"/>
            </a:xfrm>
            <a:prstGeom prst="curvedConnector3">
              <a:avLst>
                <a:gd fmla="val 4838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05" name="Google Shape;2705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08" name="Google Shape;2708;p41"/>
            <p:cNvCxnSpPr>
              <a:stCxn id="2691" idx="6"/>
            </p:cNvCxnSpPr>
            <p:nvPr/>
          </p:nvCxnSpPr>
          <p:spPr>
            <a:xfrm rot="99168">
              <a:off x="2668937" y="2276000"/>
              <a:ext cx="332838" cy="75451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9" name="Google Shape;2709;p41"/>
            <p:cNvCxnSpPr/>
            <p:nvPr/>
          </p:nvCxnSpPr>
          <p:spPr>
            <a:xfrm rot="100334">
              <a:off x="1622052" y="1772249"/>
              <a:ext cx="812146" cy="251803"/>
            </a:xfrm>
            <a:prstGeom prst="curvedConnector3">
              <a:avLst>
                <a:gd fmla="val 467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98" name="Google Shape;2698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0" name="Google Shape;2710;p41"/>
          <p:cNvGrpSpPr/>
          <p:nvPr/>
        </p:nvGrpSpPr>
        <p:grpSpPr>
          <a:xfrm rot="4608224">
            <a:off x="8101656" y="727768"/>
            <a:ext cx="403288" cy="402478"/>
            <a:chOff x="1559926" y="1125488"/>
            <a:chExt cx="2014565" cy="2010518"/>
          </a:xfrm>
        </p:grpSpPr>
        <p:sp>
          <p:nvSpPr>
            <p:cNvPr id="2711" name="Google Shape;2711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4" name="Google Shape;2714;p41"/>
            <p:cNvCxnSpPr/>
            <p:nvPr/>
          </p:nvCxnSpPr>
          <p:spPr>
            <a:xfrm flipH="1" rot="-10008392">
              <a:off x="2708467" y="2024612"/>
              <a:ext cx="732124" cy="334661"/>
            </a:xfrm>
            <a:prstGeom prst="curvedConnector3">
              <a:avLst>
                <a:gd fmla="val 520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5" name="Google Shape;2715;p41"/>
            <p:cNvCxnSpPr/>
            <p:nvPr/>
          </p:nvCxnSpPr>
          <p:spPr>
            <a:xfrm rot="-4608107">
              <a:off x="2174556" y="1647897"/>
              <a:ext cx="721354" cy="46861"/>
            </a:xfrm>
            <a:prstGeom prst="curvedConnector3">
              <a:avLst>
                <a:gd fmla="val 488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16" name="Google Shape;2716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7" name="Google Shape;2717;p41"/>
            <p:cNvCxnSpPr>
              <a:stCxn id="2712" idx="2"/>
            </p:cNvCxnSpPr>
            <p:nvPr/>
          </p:nvCxnSpPr>
          <p:spPr>
            <a:xfrm rot="-10009180">
              <a:off x="2017375" y="1578607"/>
              <a:ext cx="457861" cy="390403"/>
            </a:xfrm>
            <a:prstGeom prst="curvedConnector3">
              <a:avLst>
                <a:gd fmla="val 5560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8" name="Google Shape;2718;p41"/>
            <p:cNvCxnSpPr>
              <a:stCxn id="2712" idx="6"/>
              <a:endCxn id="2719" idx="6"/>
            </p:cNvCxnSpPr>
            <p:nvPr/>
          </p:nvCxnSpPr>
          <p:spPr>
            <a:xfrm rot="790915">
              <a:off x="2650984" y="2333974"/>
              <a:ext cx="570944" cy="187669"/>
            </a:xfrm>
            <a:prstGeom prst="curvedConnector3">
              <a:avLst>
                <a:gd fmla="val 556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20" name="Google Shape;2720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24" name="Google Shape;2724;p41"/>
            <p:cNvCxnSpPr>
              <a:stCxn id="2711" idx="0"/>
            </p:cNvCxnSpPr>
            <p:nvPr/>
          </p:nvCxnSpPr>
          <p:spPr>
            <a:xfrm flipH="1" rot="-10007524">
              <a:off x="3171654" y="1632910"/>
              <a:ext cx="332187" cy="201498"/>
            </a:xfrm>
            <a:prstGeom prst="curvedConnector3">
              <a:avLst>
                <a:gd fmla="val 445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25" name="Google Shape;2725;p41"/>
            <p:cNvCxnSpPr>
              <a:stCxn id="2711" idx="6"/>
            </p:cNvCxnSpPr>
            <p:nvPr/>
          </p:nvCxnSpPr>
          <p:spPr>
            <a:xfrm rot="-4607355">
              <a:off x="2765486" y="1362752"/>
              <a:ext cx="363623" cy="7713"/>
            </a:xfrm>
            <a:prstGeom prst="curvedConnector3">
              <a:avLst>
                <a:gd fmla="val 4596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26" name="Google Shape;2726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29" name="Google Shape;2729;p41"/>
            <p:cNvCxnSpPr>
              <a:stCxn id="2712" idx="6"/>
            </p:cNvCxnSpPr>
            <p:nvPr/>
          </p:nvCxnSpPr>
          <p:spPr>
            <a:xfrm rot="791831">
              <a:off x="2596857" y="2316923"/>
              <a:ext cx="476997" cy="67267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0" name="Google Shape;2730;p41"/>
            <p:cNvCxnSpPr/>
            <p:nvPr/>
          </p:nvCxnSpPr>
          <p:spPr>
            <a:xfrm rot="791919">
              <a:off x="1605049" y="1855944"/>
              <a:ext cx="846152" cy="84413"/>
            </a:xfrm>
            <a:prstGeom prst="curvedConnector3">
              <a:avLst>
                <a:gd fmla="val 455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19" name="Google Shape;2719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1" name="Google Shape;2731;p41"/>
          <p:cNvGrpSpPr/>
          <p:nvPr/>
        </p:nvGrpSpPr>
        <p:grpSpPr>
          <a:xfrm rot="6165136">
            <a:off x="7589147" y="270509"/>
            <a:ext cx="403395" cy="402584"/>
            <a:chOff x="1559926" y="1125488"/>
            <a:chExt cx="2014565" cy="2010518"/>
          </a:xfrm>
        </p:grpSpPr>
        <p:sp>
          <p:nvSpPr>
            <p:cNvPr id="2732" name="Google Shape;2732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35" name="Google Shape;2735;p41"/>
            <p:cNvCxnSpPr/>
            <p:nvPr/>
          </p:nvCxnSpPr>
          <p:spPr>
            <a:xfrm rot="-764792">
              <a:off x="2672061" y="2182262"/>
              <a:ext cx="804937" cy="19361"/>
            </a:xfrm>
            <a:prstGeom prst="curvedConnector3">
              <a:avLst>
                <a:gd fmla="val 684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6" name="Google Shape;2736;p41"/>
            <p:cNvCxnSpPr/>
            <p:nvPr/>
          </p:nvCxnSpPr>
          <p:spPr>
            <a:xfrm rot="-6164908">
              <a:off x="2221191" y="1492473"/>
              <a:ext cx="628083" cy="357710"/>
            </a:xfrm>
            <a:prstGeom prst="curvedConnector3">
              <a:avLst>
                <a:gd fmla="val 499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37" name="Google Shape;2737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38" name="Google Shape;2738;p41"/>
            <p:cNvCxnSpPr>
              <a:stCxn id="2733" idx="2"/>
            </p:cNvCxnSpPr>
            <p:nvPr/>
          </p:nvCxnSpPr>
          <p:spPr>
            <a:xfrm flipH="1" rot="4635653">
              <a:off x="1970141" y="1652886"/>
              <a:ext cx="549630" cy="244244"/>
            </a:xfrm>
            <a:prstGeom prst="curvedConnector3">
              <a:avLst>
                <a:gd fmla="val 544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9" name="Google Shape;2739;p41"/>
            <p:cNvCxnSpPr>
              <a:stCxn id="2733" idx="6"/>
              <a:endCxn id="2740" idx="6"/>
            </p:cNvCxnSpPr>
            <p:nvPr/>
          </p:nvCxnSpPr>
          <p:spPr>
            <a:xfrm flipH="1" rot="-6165089">
              <a:off x="2727144" y="2212350"/>
              <a:ext cx="418625" cy="431217"/>
            </a:xfrm>
            <a:prstGeom prst="curvedConnector3">
              <a:avLst>
                <a:gd fmla="val 548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41" name="Google Shape;2741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45" name="Google Shape;2745;p41"/>
            <p:cNvCxnSpPr>
              <a:stCxn id="2732" idx="0"/>
            </p:cNvCxnSpPr>
            <p:nvPr/>
          </p:nvCxnSpPr>
          <p:spPr>
            <a:xfrm flipH="1" rot="10033517">
              <a:off x="3144412" y="1715827"/>
              <a:ext cx="386671" cy="35663"/>
            </a:xfrm>
            <a:prstGeom prst="curvedConnector3">
              <a:avLst>
                <a:gd fmla="val 735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46" name="Google Shape;2746;p41"/>
            <p:cNvCxnSpPr>
              <a:stCxn id="2732" idx="6"/>
            </p:cNvCxnSpPr>
            <p:nvPr/>
          </p:nvCxnSpPr>
          <p:spPr>
            <a:xfrm rot="-6164865">
              <a:off x="2785510" y="1283567"/>
              <a:ext cx="323576" cy="166083"/>
            </a:xfrm>
            <a:prstGeom prst="curvedConnector3">
              <a:avLst>
                <a:gd fmla="val 506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47" name="Google Shape;2747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50" name="Google Shape;2750;p41"/>
            <p:cNvCxnSpPr>
              <a:stCxn id="2733" idx="6"/>
            </p:cNvCxnSpPr>
            <p:nvPr/>
          </p:nvCxnSpPr>
          <p:spPr>
            <a:xfrm flipH="1" rot="-6165335">
              <a:off x="2427063" y="2587880"/>
              <a:ext cx="813886" cy="131656"/>
            </a:xfrm>
            <a:prstGeom prst="curvedConnector3">
              <a:avLst>
                <a:gd fmla="val 528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1" name="Google Shape;2751;p41"/>
            <p:cNvCxnSpPr/>
            <p:nvPr/>
          </p:nvCxnSpPr>
          <p:spPr>
            <a:xfrm rot="-765478">
              <a:off x="1666087" y="1675008"/>
              <a:ext cx="724076" cy="446283"/>
            </a:xfrm>
            <a:prstGeom prst="curvedConnector3">
              <a:avLst>
                <a:gd fmla="val 519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40" name="Google Shape;2740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52" name="Google Shape;2752;p41"/>
          <p:cNvSpPr/>
          <p:nvPr/>
        </p:nvSpPr>
        <p:spPr>
          <a:xfrm>
            <a:off x="8280899" y="4395188"/>
            <a:ext cx="426600" cy="426600"/>
          </a:xfrm>
          <a:prstGeom prst="ellipse">
            <a:avLst/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3" name="Google Shape;2753;p41"/>
          <p:cNvSpPr/>
          <p:nvPr/>
        </p:nvSpPr>
        <p:spPr>
          <a:xfrm>
            <a:off x="5209975" y="449658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4" name="Google Shape;2754;p41"/>
          <p:cNvSpPr/>
          <p:nvPr/>
        </p:nvSpPr>
        <p:spPr>
          <a:xfrm>
            <a:off x="443174" y="273638"/>
            <a:ext cx="426600" cy="426600"/>
          </a:xfrm>
          <a:prstGeom prst="ellipse">
            <a:avLst/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5" name="Google Shape;2755;p41"/>
          <p:cNvSpPr/>
          <p:nvPr/>
        </p:nvSpPr>
        <p:spPr>
          <a:xfrm>
            <a:off x="2177475" y="37503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6" name="Google Shape;2756;p41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9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iology Subject for High School: Ants Taxonomy by Slidesgo">
  <a:themeElements>
    <a:clrScheme name="Simple Light">
      <a:dk1>
        <a:srgbClr val="191919"/>
      </a:dk1>
      <a:lt1>
        <a:srgbClr val="FFFFFF"/>
      </a:lt1>
      <a:dk2>
        <a:srgbClr val="595959"/>
      </a:dk2>
      <a:lt2>
        <a:srgbClr val="EEEEEE"/>
      </a:lt2>
      <a:accent1>
        <a:srgbClr val="F98CFF"/>
      </a:accent1>
      <a:accent2>
        <a:srgbClr val="53F9C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